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82" r:id="rId3"/>
    <p:sldId id="281" r:id="rId4"/>
    <p:sldId id="286" r:id="rId5"/>
    <p:sldId id="285" r:id="rId6"/>
    <p:sldId id="283" r:id="rId7"/>
    <p:sldId id="299" r:id="rId8"/>
    <p:sldId id="292" r:id="rId9"/>
    <p:sldId id="298" r:id="rId10"/>
    <p:sldId id="297" r:id="rId11"/>
    <p:sldId id="296" r:id="rId12"/>
    <p:sldId id="295" r:id="rId13"/>
    <p:sldId id="294" r:id="rId14"/>
    <p:sldId id="293" r:id="rId15"/>
    <p:sldId id="291" r:id="rId16"/>
    <p:sldId id="300" r:id="rId17"/>
    <p:sldId id="316" r:id="rId18"/>
    <p:sldId id="317" r:id="rId19"/>
    <p:sldId id="318" r:id="rId20"/>
    <p:sldId id="319" r:id="rId21"/>
    <p:sldId id="284" r:id="rId22"/>
    <p:sldId id="301" r:id="rId23"/>
    <p:sldId id="259" r:id="rId24"/>
    <p:sldId id="305" r:id="rId25"/>
    <p:sldId id="304" r:id="rId26"/>
    <p:sldId id="312" r:id="rId27"/>
    <p:sldId id="308" r:id="rId28"/>
    <p:sldId id="307" r:id="rId29"/>
    <p:sldId id="313" r:id="rId30"/>
    <p:sldId id="309" r:id="rId31"/>
    <p:sldId id="310" r:id="rId32"/>
    <p:sldId id="311" r:id="rId33"/>
    <p:sldId id="314" r:id="rId34"/>
    <p:sldId id="280" r:id="rId35"/>
    <p:sldId id="257" r:id="rId36"/>
    <p:sldId id="258" r:id="rId37"/>
    <p:sldId id="303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</p:sldIdLst>
  <p:sldSz cx="18288000" cy="10287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Fira Code" panose="020B0809050000020004" pitchFamily="49" charset="0"/>
      <p:regular r:id="rId64"/>
      <p:bold r:id="rId65"/>
    </p:embeddedFont>
    <p:embeddedFont>
      <p:font typeface="Nunito Light" panose="020F0302020204030204" pitchFamily="34" charset="0"/>
      <p:regular r:id="rId66"/>
      <p:bold r:id="rId67"/>
      <p:italic r:id="rId68"/>
      <p:boldItalic r:id="rId69"/>
    </p:embeddedFont>
    <p:embeddedFont>
      <p:font typeface="Nunito Sans" pitchFamily="2" charset="77"/>
      <p:regular r:id="rId70"/>
      <p:bold r:id="rId71"/>
      <p:italic r:id="rId72"/>
      <p:boldItalic r:id="rId73"/>
    </p:embeddedFont>
    <p:embeddedFont>
      <p:font typeface="Nunito Sans Black" pitchFamily="2" charset="77"/>
      <p:bold r:id="rId74"/>
      <p:italic r:id="rId75"/>
      <p:boldItalic r:id="rId76"/>
    </p:embeddedFont>
    <p:embeddedFont>
      <p:font typeface="Nunito Sans ExtraLight" pitchFamily="2" charset="77"/>
      <p:regular r:id="rId77"/>
      <p:bold r:id="rId78"/>
      <p:italic r:id="rId79"/>
      <p:boldItalic r:id="rId80"/>
    </p:embeddedFont>
    <p:embeddedFont>
      <p:font typeface="Open Sans Light" panose="020B0306030504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alk" id="{753E092A-8274-1E4B-AD20-F9FADF38AEE4}">
          <p14:sldIdLst>
            <p14:sldId id="256"/>
            <p14:sldId id="282"/>
            <p14:sldId id="281"/>
          </p14:sldIdLst>
        </p14:section>
        <p14:section name="Sparrows" id="{0ADA3797-CF04-4243-B43F-1AACDE49CD00}">
          <p14:sldIdLst>
            <p14:sldId id="286"/>
            <p14:sldId id="285"/>
          </p14:sldIdLst>
        </p14:section>
        <p14:section name="Coloring" id="{496E9A90-CCDB-2348-9CAA-F01EFF4C9989}">
          <p14:sldIdLst>
            <p14:sldId id="283"/>
            <p14:sldId id="299"/>
            <p14:sldId id="292"/>
            <p14:sldId id="298"/>
            <p14:sldId id="297"/>
            <p14:sldId id="296"/>
            <p14:sldId id="295"/>
            <p14:sldId id="294"/>
            <p14:sldId id="293"/>
            <p14:sldId id="291"/>
            <p14:sldId id="300"/>
          </p14:sldIdLst>
        </p14:section>
        <p14:section name="Answer Keys" id="{FAB92656-8B54-554C-80D6-25252F97C032}">
          <p14:sldIdLst>
            <p14:sldId id="316"/>
            <p14:sldId id="317"/>
            <p14:sldId id="318"/>
            <p14:sldId id="319"/>
          </p14:sldIdLst>
        </p14:section>
        <p14:section name="Code" id="{8E7E99D5-6038-B342-A057-7285A5FA68FD}">
          <p14:sldIdLst>
            <p14:sldId id="284"/>
            <p14:sldId id="301"/>
            <p14:sldId id="259"/>
            <p14:sldId id="305"/>
            <p14:sldId id="304"/>
            <p14:sldId id="312"/>
            <p14:sldId id="308"/>
            <p14:sldId id="307"/>
            <p14:sldId id="313"/>
            <p14:sldId id="309"/>
            <p14:sldId id="310"/>
            <p14:sldId id="311"/>
            <p14:sldId id="314"/>
          </p14:sldIdLst>
        </p14:section>
        <p14:section name="Resources" id="{5479B2AD-C5B8-7541-980E-4198959F206C}">
          <p14:sldIdLst>
            <p14:sldId id="280"/>
            <p14:sldId id="257"/>
            <p14:sldId id="258"/>
            <p14:sldId id="303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C07"/>
    <a:srgbClr val="00FC23"/>
    <a:srgbClr val="135AFC"/>
    <a:srgbClr val="FCAF10"/>
    <a:srgbClr val="FCA00C"/>
    <a:srgbClr val="D156FC"/>
    <a:srgbClr val="FCD5B5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2"/>
    <p:restoredTop sz="94699"/>
  </p:normalViewPr>
  <p:slideViewPr>
    <p:cSldViewPr snapToGrid="0">
      <p:cViewPr>
        <p:scale>
          <a:sx n="130" d="100"/>
          <a:sy n="130" d="100"/>
        </p:scale>
        <p:origin x="-24" y="-1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theme" Target="theme/theme1.xml"/><Relationship Id="rId61" Type="http://schemas.openxmlformats.org/officeDocument/2006/relationships/font" Target="fonts/font2.fntdata"/><Relationship Id="rId8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821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44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52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42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17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501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757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371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0322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6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23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62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957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173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585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42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4757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096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91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312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847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778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828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153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489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858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28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726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6138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42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16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688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52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6.png"/><Relationship Id="rId10" Type="http://schemas.openxmlformats.org/officeDocument/2006/relationships/image" Target="../media/image38.jpg"/><Relationship Id="rId4" Type="http://schemas.openxmlformats.org/officeDocument/2006/relationships/image" Target="../media/image3.png"/><Relationship Id="rId9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3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8.png"/><Relationship Id="rId1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8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971623"/>
            <a:chOff x="0" y="19050"/>
            <a:chExt cx="12193268" cy="6628830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4429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Duplication </a:t>
              </a:r>
            </a:p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dirty="0">
                  <a:solidFill>
                    <a:srgbClr val="171616"/>
                  </a:solidFill>
                  <a:latin typeface="Nunito Sans ExtraLight"/>
                  <a:cs typeface="Nunito Sans ExtraLight"/>
                  <a:sym typeface="Nunito Sans ExtraLight"/>
                </a:rPr>
                <a:t>Coloring Book</a:t>
              </a:r>
              <a:endParaRPr dirty="0"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7" y="6040107"/>
              <a:ext cx="5267416" cy="607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16" b="0" i="0" u="none" strike="noStrike" cap="none" dirty="0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@Llewellyn Falco</a:t>
              </a: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The Whitespace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33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795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600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4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8B1E92-E6FF-2C00-CF59-5AE2AB5479FC}"/>
                </a:ext>
              </a:extLst>
            </p:cNvPr>
            <p:cNvSpPr/>
            <p:nvPr/>
          </p:nvSpPr>
          <p:spPr>
            <a:xfrm>
              <a:off x="653463" y="3879997"/>
              <a:ext cx="8736264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E9F77B-D51B-3CC1-99BF-645D03BBBFEB}"/>
                </a:ext>
              </a:extLst>
            </p:cNvPr>
            <p:cNvSpPr/>
            <p:nvPr/>
          </p:nvSpPr>
          <p:spPr>
            <a:xfrm>
              <a:off x="693570" y="6308870"/>
              <a:ext cx="167105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59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Differences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59ED4B-F7F3-CD2B-9246-A03A18F4510C}"/>
                </a:ext>
              </a:extLst>
            </p:cNvPr>
            <p:cNvGrpSpPr/>
            <p:nvPr/>
          </p:nvGrpSpPr>
          <p:grpSpPr>
            <a:xfrm>
              <a:off x="312570" y="2441221"/>
              <a:ext cx="802103" cy="2371224"/>
              <a:chOff x="0" y="795424"/>
              <a:chExt cx="802103" cy="316163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38D9F8-A66B-8159-2F29-FAB07942ACEC}"/>
                  </a:ext>
                </a:extLst>
              </p:cNvPr>
              <p:cNvSpPr/>
              <p:nvPr/>
            </p:nvSpPr>
            <p:spPr>
              <a:xfrm>
                <a:off x="0" y="795424"/>
                <a:ext cx="106947" cy="316163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D8178F-9ED0-088F-0E6E-A7886FB37A1C}"/>
                  </a:ext>
                </a:extLst>
              </p:cNvPr>
              <p:cNvSpPr/>
              <p:nvPr/>
            </p:nvSpPr>
            <p:spPr>
              <a:xfrm>
                <a:off x="106947" y="1209846"/>
                <a:ext cx="233947" cy="262690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1F506-7E96-6C20-E949-8E3776C2CEC4}"/>
                  </a:ext>
                </a:extLst>
              </p:cNvPr>
              <p:cNvSpPr/>
              <p:nvPr/>
            </p:nvSpPr>
            <p:spPr>
              <a:xfrm>
                <a:off x="340894" y="1876932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33FFF2-ED74-C452-1D6C-D7063FA71B3F}"/>
                  </a:ext>
                </a:extLst>
              </p:cNvPr>
              <p:cNvSpPr/>
              <p:nvPr/>
            </p:nvSpPr>
            <p:spPr>
              <a:xfrm>
                <a:off x="340894" y="3179019"/>
                <a:ext cx="227262" cy="537412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367DFB-A2CD-6F12-5AAF-17B0AAC06C08}"/>
                  </a:ext>
                </a:extLst>
              </p:cNvPr>
              <p:cNvSpPr/>
              <p:nvPr/>
            </p:nvSpPr>
            <p:spPr>
              <a:xfrm>
                <a:off x="568156" y="3446378"/>
                <a:ext cx="233947" cy="161759"/>
              </a:xfrm>
              <a:prstGeom prst="rect">
                <a:avLst/>
              </a:prstGeom>
              <a:solidFill>
                <a:schemeClr val="accent6">
                  <a:lumMod val="75000"/>
                  <a:alpha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6C5F9B-4AC4-2ABE-29EB-F09A79577469}"/>
                </a:ext>
              </a:extLst>
            </p:cNvPr>
            <p:cNvSpPr/>
            <p:nvPr/>
          </p:nvSpPr>
          <p:spPr>
            <a:xfrm>
              <a:off x="312570" y="4912708"/>
              <a:ext cx="106947" cy="204987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14F1A6-E503-26C1-9B09-AC7566DA5864}"/>
                </a:ext>
              </a:extLst>
            </p:cNvPr>
            <p:cNvSpPr/>
            <p:nvPr/>
          </p:nvSpPr>
          <p:spPr>
            <a:xfrm>
              <a:off x="419517" y="5276662"/>
              <a:ext cx="233947" cy="1576138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F8BA3-F16C-8DDF-444E-8496F0C34CDC}"/>
                </a:ext>
              </a:extLst>
            </p:cNvPr>
            <p:cNvSpPr/>
            <p:nvPr/>
          </p:nvSpPr>
          <p:spPr>
            <a:xfrm>
              <a:off x="653464" y="5776975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B623E7-F366-1BA2-7C9A-769A691C8872}"/>
                </a:ext>
              </a:extLst>
            </p:cNvPr>
            <p:cNvSpPr/>
            <p:nvPr/>
          </p:nvSpPr>
          <p:spPr>
            <a:xfrm>
              <a:off x="653464" y="6633221"/>
              <a:ext cx="233947" cy="121319"/>
            </a:xfrm>
            <a:prstGeom prst="rect">
              <a:avLst/>
            </a:prstGeom>
            <a:solidFill>
              <a:schemeClr val="accent6">
                <a:lumMod val="75000"/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EA0A4A-0848-1A17-03DC-76390850F3F3}"/>
                </a:ext>
              </a:extLst>
            </p:cNvPr>
            <p:cNvSpPr/>
            <p:nvPr/>
          </p:nvSpPr>
          <p:spPr>
            <a:xfrm>
              <a:off x="1186864" y="2514412"/>
              <a:ext cx="3416969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DCCCC-2919-52D8-1EA7-C87B0E375591}"/>
                </a:ext>
              </a:extLst>
            </p:cNvPr>
            <p:cNvSpPr/>
            <p:nvPr/>
          </p:nvSpPr>
          <p:spPr>
            <a:xfrm>
              <a:off x="1186864" y="5060094"/>
              <a:ext cx="2715127" cy="121319"/>
            </a:xfrm>
            <a:prstGeom prst="rect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BB01C5-D349-3A18-4382-363D9D8A3006}"/>
                </a:ext>
              </a:extLst>
            </p:cNvPr>
            <p:cNvSpPr/>
            <p:nvPr/>
          </p:nvSpPr>
          <p:spPr>
            <a:xfrm>
              <a:off x="3901990" y="6212118"/>
              <a:ext cx="267369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7E109-9521-9F67-9830-BCDB9D2585C5}"/>
                </a:ext>
              </a:extLst>
            </p:cNvPr>
            <p:cNvSpPr/>
            <p:nvPr/>
          </p:nvSpPr>
          <p:spPr>
            <a:xfrm>
              <a:off x="3768305" y="3689497"/>
              <a:ext cx="1610897" cy="121319"/>
            </a:xfrm>
            <a:prstGeom prst="rect">
              <a:avLst/>
            </a:prstGeom>
            <a:solidFill>
              <a:srgbClr val="0000FF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58266E-8CBC-9F30-73CD-B69741CCA826}"/>
                </a:ext>
              </a:extLst>
            </p:cNvPr>
            <p:cNvSpPr/>
            <p:nvPr/>
          </p:nvSpPr>
          <p:spPr>
            <a:xfrm>
              <a:off x="887411" y="4168254"/>
              <a:ext cx="3556001" cy="553955"/>
            </a:xfrm>
            <a:prstGeom prst="rect">
              <a:avLst/>
            </a:prstGeom>
            <a:solidFill>
              <a:srgbClr val="008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E98899-2B68-EEEF-9075-14BFA34D7ED0}"/>
                </a:ext>
              </a:extLst>
            </p:cNvPr>
            <p:cNvSpPr/>
            <p:nvPr/>
          </p:nvSpPr>
          <p:spPr>
            <a:xfrm>
              <a:off x="887410" y="6633221"/>
              <a:ext cx="6563896" cy="142879"/>
            </a:xfrm>
            <a:prstGeom prst="rect">
              <a:avLst/>
            </a:prstGeom>
            <a:solidFill>
              <a:srgbClr val="008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8B1E92-E6FF-2C00-CF59-5AE2AB5479FC}"/>
                </a:ext>
              </a:extLst>
            </p:cNvPr>
            <p:cNvSpPr/>
            <p:nvPr/>
          </p:nvSpPr>
          <p:spPr>
            <a:xfrm>
              <a:off x="653463" y="3879997"/>
              <a:ext cx="8736264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E9F77B-D51B-3CC1-99BF-645D03BBBFEB}"/>
                </a:ext>
              </a:extLst>
            </p:cNvPr>
            <p:cNvSpPr/>
            <p:nvPr/>
          </p:nvSpPr>
          <p:spPr>
            <a:xfrm>
              <a:off x="693570" y="6308870"/>
              <a:ext cx="167105" cy="149393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94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Steps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6562252" y="1942810"/>
            <a:ext cx="10535521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 Draw a box around the duplication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the whitespace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4800" b="1" dirty="0">
              <a:solidFill>
                <a:srgbClr val="171616"/>
              </a:solidFill>
              <a:latin typeface="Nunito Sans"/>
              <a:sym typeface="Nunito Sans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171616"/>
                </a:solidFill>
                <a:latin typeface="Nunito Sans"/>
                <a:sym typeface="Nunito Sans"/>
              </a:rPr>
              <a:t> Fill in each section that is different (1 color per difference)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09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1817"/>
            <a:ext cx="18288000" cy="10364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0411E8-9925-1916-7349-813C8039D70E}"/>
              </a:ext>
            </a:extLst>
          </p:cNvPr>
          <p:cNvSpPr/>
          <p:nvPr/>
        </p:nvSpPr>
        <p:spPr>
          <a:xfrm>
            <a:off x="5715000" y="768096"/>
            <a:ext cx="6858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" name="Picture 9" descr="Duplication 25.png">
            <a:extLst>
              <a:ext uri="{FF2B5EF4-FFF2-40B4-BE49-F238E27FC236}">
                <a16:creationId xmlns:a16="http://schemas.microsoft.com/office/drawing/2014/main" id="{FD4CFBEF-D53A-26A1-B7E0-82FF0E1F1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05" y="3078882"/>
            <a:ext cx="5607244" cy="3958054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D1EABA-B6F4-0D23-8481-27EBF46F2DD6}"/>
              </a:ext>
            </a:extLst>
          </p:cNvPr>
          <p:cNvSpPr txBox="1"/>
          <p:nvPr/>
        </p:nvSpPr>
        <p:spPr>
          <a:xfrm>
            <a:off x="6008603" y="9363455"/>
            <a:ext cx="417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#1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E4DE6-A09A-EF69-01E8-480B03AA8A07}"/>
              </a:ext>
            </a:extLst>
          </p:cNvPr>
          <p:cNvSpPr/>
          <p:nvPr/>
        </p:nvSpPr>
        <p:spPr>
          <a:xfrm>
            <a:off x="6565392" y="2779776"/>
            <a:ext cx="5467557" cy="22905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40A0A1-8CC7-CE1B-6C47-84AE35A23F3B}"/>
              </a:ext>
            </a:extLst>
          </p:cNvPr>
          <p:cNvSpPr/>
          <p:nvPr/>
        </p:nvSpPr>
        <p:spPr>
          <a:xfrm>
            <a:off x="6565392" y="5165490"/>
            <a:ext cx="5467557" cy="19128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336D87-C06D-033F-217A-C48BDEAA69D5}"/>
              </a:ext>
            </a:extLst>
          </p:cNvPr>
          <p:cNvSpPr/>
          <p:nvPr/>
        </p:nvSpPr>
        <p:spPr>
          <a:xfrm>
            <a:off x="6589142" y="3078882"/>
            <a:ext cx="298546" cy="180187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11BBF4-12D9-70EC-5C5D-DAFC222D07B0}"/>
              </a:ext>
            </a:extLst>
          </p:cNvPr>
          <p:cNvSpPr/>
          <p:nvPr/>
        </p:nvSpPr>
        <p:spPr>
          <a:xfrm>
            <a:off x="6605148" y="4144488"/>
            <a:ext cx="821060" cy="39319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32902C-2443-7EC3-7355-74CF03878AA9}"/>
              </a:ext>
            </a:extLst>
          </p:cNvPr>
          <p:cNvSpPr/>
          <p:nvPr/>
        </p:nvSpPr>
        <p:spPr>
          <a:xfrm>
            <a:off x="6586326" y="3752602"/>
            <a:ext cx="821060" cy="39188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23FF6C-7FC5-FDC0-77AE-E17D1E2615A1}"/>
              </a:ext>
            </a:extLst>
          </p:cNvPr>
          <p:cNvSpPr/>
          <p:nvPr/>
        </p:nvSpPr>
        <p:spPr>
          <a:xfrm>
            <a:off x="6603879" y="5210094"/>
            <a:ext cx="298546" cy="180187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02852F-AB41-66D4-3864-A6F1E3DCBF14}"/>
              </a:ext>
            </a:extLst>
          </p:cNvPr>
          <p:cNvSpPr/>
          <p:nvPr/>
        </p:nvSpPr>
        <p:spPr>
          <a:xfrm>
            <a:off x="6593381" y="6275700"/>
            <a:ext cx="821060" cy="39319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A69C66-7B21-E9A5-E4E1-1C9F63E3E0D0}"/>
              </a:ext>
            </a:extLst>
          </p:cNvPr>
          <p:cNvSpPr/>
          <p:nvPr/>
        </p:nvSpPr>
        <p:spPr>
          <a:xfrm>
            <a:off x="6601063" y="5883814"/>
            <a:ext cx="821060" cy="39188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F383BC-0F85-1C02-13C4-75FF897AF03A}"/>
              </a:ext>
            </a:extLst>
          </p:cNvPr>
          <p:cNvSpPr/>
          <p:nvPr/>
        </p:nvSpPr>
        <p:spPr>
          <a:xfrm>
            <a:off x="7422122" y="3075440"/>
            <a:ext cx="2649529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E2E54C-A57E-A348-D114-F45406A5E5D0}"/>
              </a:ext>
            </a:extLst>
          </p:cNvPr>
          <p:cNvSpPr/>
          <p:nvPr/>
        </p:nvSpPr>
        <p:spPr>
          <a:xfrm>
            <a:off x="7431136" y="3762990"/>
            <a:ext cx="2649529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E0C689-7836-078A-5587-0D7C1B51BD87}"/>
              </a:ext>
            </a:extLst>
          </p:cNvPr>
          <p:cNvSpPr/>
          <p:nvPr/>
        </p:nvSpPr>
        <p:spPr>
          <a:xfrm>
            <a:off x="7431136" y="4135712"/>
            <a:ext cx="2649529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47ECEC-C299-648A-EDD8-3706C65C7FE0}"/>
              </a:ext>
            </a:extLst>
          </p:cNvPr>
          <p:cNvSpPr/>
          <p:nvPr/>
        </p:nvSpPr>
        <p:spPr>
          <a:xfrm>
            <a:off x="7427694" y="5201318"/>
            <a:ext cx="2087368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930C76-78F7-6743-4335-17521A0F67B0}"/>
              </a:ext>
            </a:extLst>
          </p:cNvPr>
          <p:cNvSpPr/>
          <p:nvPr/>
        </p:nvSpPr>
        <p:spPr>
          <a:xfrm>
            <a:off x="7436708" y="5888868"/>
            <a:ext cx="2087368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5DF03F-E8EC-786F-EC9E-DC87E4DFD0C0}"/>
              </a:ext>
            </a:extLst>
          </p:cNvPr>
          <p:cNvSpPr/>
          <p:nvPr/>
        </p:nvSpPr>
        <p:spPr>
          <a:xfrm>
            <a:off x="7436708" y="6261590"/>
            <a:ext cx="2087368" cy="391886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2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19215"/>
            <a:ext cx="18288000" cy="103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3B8E55-9F8E-D8BE-6833-22269FEB591D}"/>
              </a:ext>
            </a:extLst>
          </p:cNvPr>
          <p:cNvGrpSpPr/>
          <p:nvPr/>
        </p:nvGrpSpPr>
        <p:grpSpPr>
          <a:xfrm rot="5400000">
            <a:off x="4446933" y="-1432891"/>
            <a:ext cx="9864586" cy="13152782"/>
            <a:chOff x="0" y="0"/>
            <a:chExt cx="6858000" cy="9144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89AA06-6B0B-0BA2-7E51-14638BF62879}"/>
                </a:ext>
              </a:extLst>
            </p:cNvPr>
            <p:cNvSpPr/>
            <p:nvPr/>
          </p:nvSpPr>
          <p:spPr>
            <a:xfrm>
              <a:off x="0" y="0"/>
              <a:ext cx="685800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Duplication 26.png">
              <a:extLst>
                <a:ext uri="{FF2B5EF4-FFF2-40B4-BE49-F238E27FC236}">
                  <a16:creationId xmlns:a16="http://schemas.microsoft.com/office/drawing/2014/main" id="{A7448CFE-BB4C-4606-D39D-EF041BE4E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912347" y="2951819"/>
              <a:ext cx="8682696" cy="360449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31C62A-3A17-12F4-B064-C8D2396B99D5}"/>
                </a:ext>
              </a:extLst>
            </p:cNvPr>
            <p:cNvSpPr txBox="1"/>
            <p:nvPr/>
          </p:nvSpPr>
          <p:spPr>
            <a:xfrm rot="16200000">
              <a:off x="6258305" y="8595359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#2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2A61B89-B36F-1AE7-918A-32DFA13617D0}"/>
              </a:ext>
            </a:extLst>
          </p:cNvPr>
          <p:cNvSpPr/>
          <p:nvPr/>
        </p:nvSpPr>
        <p:spPr>
          <a:xfrm>
            <a:off x="3303213" y="2798873"/>
            <a:ext cx="12058748" cy="22302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125ED-F4ED-5868-20AD-1078964B0B0D}"/>
              </a:ext>
            </a:extLst>
          </p:cNvPr>
          <p:cNvSpPr/>
          <p:nvPr/>
        </p:nvSpPr>
        <p:spPr>
          <a:xfrm>
            <a:off x="3303213" y="5425679"/>
            <a:ext cx="11894689" cy="22302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C25BD1-410D-F3E8-C0BC-19190E2E8A53}"/>
              </a:ext>
            </a:extLst>
          </p:cNvPr>
          <p:cNvSpPr/>
          <p:nvPr/>
        </p:nvSpPr>
        <p:spPr>
          <a:xfrm>
            <a:off x="3316465" y="2833224"/>
            <a:ext cx="133434" cy="216939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3C045-A584-8A28-4E4E-282561598B7E}"/>
              </a:ext>
            </a:extLst>
          </p:cNvPr>
          <p:cNvSpPr/>
          <p:nvPr/>
        </p:nvSpPr>
        <p:spPr>
          <a:xfrm>
            <a:off x="3321369" y="5456106"/>
            <a:ext cx="133434" cy="2169396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0D7B87-D522-8BFE-EADB-00370D2E33D4}"/>
              </a:ext>
            </a:extLst>
          </p:cNvPr>
          <p:cNvSpPr/>
          <p:nvPr/>
        </p:nvSpPr>
        <p:spPr>
          <a:xfrm>
            <a:off x="3351943" y="3383188"/>
            <a:ext cx="475440" cy="1347838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77B32A-ECA3-9BB1-5F2D-3A7C70B19DA8}"/>
              </a:ext>
            </a:extLst>
          </p:cNvPr>
          <p:cNvSpPr/>
          <p:nvPr/>
        </p:nvSpPr>
        <p:spPr>
          <a:xfrm>
            <a:off x="3751396" y="4055164"/>
            <a:ext cx="368805" cy="503583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8289D3-8179-A078-E07B-165245DC33D5}"/>
              </a:ext>
            </a:extLst>
          </p:cNvPr>
          <p:cNvSpPr/>
          <p:nvPr/>
        </p:nvSpPr>
        <p:spPr>
          <a:xfrm>
            <a:off x="3351943" y="5949296"/>
            <a:ext cx="448936" cy="1347838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1E4C4B-9713-960F-96C6-CE17E155D3A2}"/>
              </a:ext>
            </a:extLst>
          </p:cNvPr>
          <p:cNvSpPr/>
          <p:nvPr/>
        </p:nvSpPr>
        <p:spPr>
          <a:xfrm>
            <a:off x="3557350" y="6621272"/>
            <a:ext cx="536348" cy="503583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0486D8-8819-0B0B-8E2D-CFBEC4BC1B06}"/>
              </a:ext>
            </a:extLst>
          </p:cNvPr>
          <p:cNvSpPr/>
          <p:nvPr/>
        </p:nvSpPr>
        <p:spPr>
          <a:xfrm>
            <a:off x="6811617" y="3658985"/>
            <a:ext cx="185531" cy="15334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7B275D-6001-1E4F-A2BD-173015B0061B}"/>
              </a:ext>
            </a:extLst>
          </p:cNvPr>
          <p:cNvSpPr/>
          <p:nvPr/>
        </p:nvSpPr>
        <p:spPr>
          <a:xfrm>
            <a:off x="7838591" y="3658985"/>
            <a:ext cx="185531" cy="15334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BE4C01-4902-EF68-FAFF-099F976CF246}"/>
              </a:ext>
            </a:extLst>
          </p:cNvPr>
          <p:cNvSpPr/>
          <p:nvPr/>
        </p:nvSpPr>
        <p:spPr>
          <a:xfrm>
            <a:off x="8912017" y="3658985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2C4EE0-A234-7AC0-CD02-ED75C2170B21}"/>
              </a:ext>
            </a:extLst>
          </p:cNvPr>
          <p:cNvSpPr/>
          <p:nvPr/>
        </p:nvSpPr>
        <p:spPr>
          <a:xfrm>
            <a:off x="11555826" y="3658985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9CA0B1-53E6-5287-5E73-5E60E33A7408}"/>
              </a:ext>
            </a:extLst>
          </p:cNvPr>
          <p:cNvSpPr/>
          <p:nvPr/>
        </p:nvSpPr>
        <p:spPr>
          <a:xfrm>
            <a:off x="12582800" y="3658985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D05D5C-6A3A-EFBA-5162-0BBC003B39E6}"/>
              </a:ext>
            </a:extLst>
          </p:cNvPr>
          <p:cNvSpPr/>
          <p:nvPr/>
        </p:nvSpPr>
        <p:spPr>
          <a:xfrm>
            <a:off x="15030281" y="3658985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18779-9BF1-170D-AE7E-6DDC1FF85C60}"/>
              </a:ext>
            </a:extLst>
          </p:cNvPr>
          <p:cNvSpPr/>
          <p:nvPr/>
        </p:nvSpPr>
        <p:spPr>
          <a:xfrm>
            <a:off x="6811617" y="6242398"/>
            <a:ext cx="185531" cy="15334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553058-9F7C-9999-2224-B90F0BF4A549}"/>
              </a:ext>
            </a:extLst>
          </p:cNvPr>
          <p:cNvSpPr/>
          <p:nvPr/>
        </p:nvSpPr>
        <p:spPr>
          <a:xfrm>
            <a:off x="7838591" y="6242398"/>
            <a:ext cx="185531" cy="15334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C95091-38F4-AECC-DDED-43EE840A46E8}"/>
              </a:ext>
            </a:extLst>
          </p:cNvPr>
          <p:cNvSpPr/>
          <p:nvPr/>
        </p:nvSpPr>
        <p:spPr>
          <a:xfrm>
            <a:off x="8912017" y="6242398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DD9388-9D51-8C6B-441B-60BEE5B60841}"/>
              </a:ext>
            </a:extLst>
          </p:cNvPr>
          <p:cNvSpPr/>
          <p:nvPr/>
        </p:nvSpPr>
        <p:spPr>
          <a:xfrm>
            <a:off x="11555826" y="6242398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909EFC-0EEC-8C00-FAD5-D8642294F1DA}"/>
              </a:ext>
            </a:extLst>
          </p:cNvPr>
          <p:cNvSpPr/>
          <p:nvPr/>
        </p:nvSpPr>
        <p:spPr>
          <a:xfrm>
            <a:off x="12582800" y="6242398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01EFA-D1F5-4067-9304-1A0EFFCB49F8}"/>
              </a:ext>
            </a:extLst>
          </p:cNvPr>
          <p:cNvSpPr/>
          <p:nvPr/>
        </p:nvSpPr>
        <p:spPr>
          <a:xfrm>
            <a:off x="15030281" y="6242398"/>
            <a:ext cx="185531" cy="15334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3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19215"/>
            <a:ext cx="18288000" cy="103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89AA06-6B0B-0BA2-7E51-14638BF62879}"/>
              </a:ext>
            </a:extLst>
          </p:cNvPr>
          <p:cNvSpPr/>
          <p:nvPr/>
        </p:nvSpPr>
        <p:spPr>
          <a:xfrm rot="5400000">
            <a:off x="4446933" y="-1432891"/>
            <a:ext cx="9864586" cy="13152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7C314-A805-F2F4-FF5A-E15C59F6E34B}"/>
              </a:ext>
            </a:extLst>
          </p:cNvPr>
          <p:cNvGrpSpPr/>
          <p:nvPr/>
        </p:nvGrpSpPr>
        <p:grpSpPr>
          <a:xfrm rot="5400000">
            <a:off x="5156710" y="-755001"/>
            <a:ext cx="8344198" cy="12726708"/>
            <a:chOff x="850518" y="183156"/>
            <a:chExt cx="5801004" cy="8847787"/>
          </a:xfrm>
        </p:grpSpPr>
        <p:pic>
          <p:nvPicPr>
            <p:cNvPr id="17" name="Picture 16" descr="Duplication 23.png">
              <a:extLst>
                <a:ext uri="{FF2B5EF4-FFF2-40B4-BE49-F238E27FC236}">
                  <a16:creationId xmlns:a16="http://schemas.microsoft.com/office/drawing/2014/main" id="{856DD77D-9A1F-EC5A-7E1E-E5803C8C9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201973" y="2235647"/>
              <a:ext cx="8847787" cy="47428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459C57-DEC1-BC04-A82B-908008625DC0}"/>
                </a:ext>
              </a:extLst>
            </p:cNvPr>
            <p:cNvSpPr txBox="1"/>
            <p:nvPr/>
          </p:nvSpPr>
          <p:spPr>
            <a:xfrm rot="16200000">
              <a:off x="6258305" y="8595359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#3</a:t>
              </a:r>
            </a:p>
          </p:txBody>
        </p:sp>
      </p:grpSp>
      <p:sp>
        <p:nvSpPr>
          <p:cNvPr id="22" name="Highlight 4">
            <a:extLst>
              <a:ext uri="{FF2B5EF4-FFF2-40B4-BE49-F238E27FC236}">
                <a16:creationId xmlns:a16="http://schemas.microsoft.com/office/drawing/2014/main" id="{FB7A812B-98D6-7FC8-A790-FB7BBC209674}"/>
              </a:ext>
            </a:extLst>
          </p:cNvPr>
          <p:cNvSpPr/>
          <p:nvPr/>
        </p:nvSpPr>
        <p:spPr>
          <a:xfrm>
            <a:off x="3366053" y="1921565"/>
            <a:ext cx="145774" cy="2690191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ighlight 3">
            <a:extLst>
              <a:ext uri="{FF2B5EF4-FFF2-40B4-BE49-F238E27FC236}">
                <a16:creationId xmlns:a16="http://schemas.microsoft.com/office/drawing/2014/main" id="{7E38F466-86CB-2013-DD59-90DB55876C88}"/>
              </a:ext>
            </a:extLst>
          </p:cNvPr>
          <p:cNvSpPr/>
          <p:nvPr/>
        </p:nvSpPr>
        <p:spPr>
          <a:xfrm>
            <a:off x="3485323" y="2897761"/>
            <a:ext cx="368805" cy="148870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ighlight 2">
            <a:extLst>
              <a:ext uri="{FF2B5EF4-FFF2-40B4-BE49-F238E27FC236}">
                <a16:creationId xmlns:a16="http://schemas.microsoft.com/office/drawing/2014/main" id="{81A87968-F078-B19B-483A-30ABE12B270E}"/>
              </a:ext>
            </a:extLst>
          </p:cNvPr>
          <p:cNvSpPr/>
          <p:nvPr/>
        </p:nvSpPr>
        <p:spPr>
          <a:xfrm>
            <a:off x="3352801" y="5287456"/>
            <a:ext cx="145774" cy="2690191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ighlight 1">
            <a:extLst>
              <a:ext uri="{FF2B5EF4-FFF2-40B4-BE49-F238E27FC236}">
                <a16:creationId xmlns:a16="http://schemas.microsoft.com/office/drawing/2014/main" id="{6D49F386-CED9-3614-9AC1-51684072CA5B}"/>
              </a:ext>
            </a:extLst>
          </p:cNvPr>
          <p:cNvSpPr/>
          <p:nvPr/>
        </p:nvSpPr>
        <p:spPr>
          <a:xfrm>
            <a:off x="3472071" y="6263652"/>
            <a:ext cx="368805" cy="148870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ox 1">
            <a:extLst>
              <a:ext uri="{FF2B5EF4-FFF2-40B4-BE49-F238E27FC236}">
                <a16:creationId xmlns:a16="http://schemas.microsoft.com/office/drawing/2014/main" id="{C81FCD6D-26B7-E5F6-C60D-71067DF76F7A}"/>
              </a:ext>
            </a:extLst>
          </p:cNvPr>
          <p:cNvSpPr/>
          <p:nvPr/>
        </p:nvSpPr>
        <p:spPr>
          <a:xfrm>
            <a:off x="3366052" y="1921565"/>
            <a:ext cx="12488728" cy="26901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ox 2">
            <a:extLst>
              <a:ext uri="{FF2B5EF4-FFF2-40B4-BE49-F238E27FC236}">
                <a16:creationId xmlns:a16="http://schemas.microsoft.com/office/drawing/2014/main" id="{976EE179-899A-ECA8-425E-6F8166B22903}"/>
              </a:ext>
            </a:extLst>
          </p:cNvPr>
          <p:cNvSpPr/>
          <p:nvPr/>
        </p:nvSpPr>
        <p:spPr>
          <a:xfrm>
            <a:off x="3366052" y="5274203"/>
            <a:ext cx="12488728" cy="26901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4B3A44-9BFC-76AE-3EA8-D8EB5E3B4085}"/>
              </a:ext>
            </a:extLst>
          </p:cNvPr>
          <p:cNvSpPr/>
          <p:nvPr/>
        </p:nvSpPr>
        <p:spPr>
          <a:xfrm>
            <a:off x="4399722" y="2322605"/>
            <a:ext cx="2093843" cy="168804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9CEB5E-9915-9A12-2C50-0BFB67A3B802}"/>
              </a:ext>
            </a:extLst>
          </p:cNvPr>
          <p:cNvSpPr/>
          <p:nvPr/>
        </p:nvSpPr>
        <p:spPr>
          <a:xfrm>
            <a:off x="4399723" y="5668278"/>
            <a:ext cx="2478156" cy="241912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9987D3-A26F-A969-0FE1-D4F7D010CF78}"/>
              </a:ext>
            </a:extLst>
          </p:cNvPr>
          <p:cNvSpPr/>
          <p:nvPr/>
        </p:nvSpPr>
        <p:spPr>
          <a:xfrm>
            <a:off x="5574530" y="2889190"/>
            <a:ext cx="2093843" cy="168804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38489-22A3-661B-A9C0-675D9619248E}"/>
              </a:ext>
            </a:extLst>
          </p:cNvPr>
          <p:cNvSpPr/>
          <p:nvPr/>
        </p:nvSpPr>
        <p:spPr>
          <a:xfrm>
            <a:off x="5572539" y="6244473"/>
            <a:ext cx="2478156" cy="241912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6B3C83-6BF4-6B69-D2E0-7DBB11607AFB}"/>
              </a:ext>
            </a:extLst>
          </p:cNvPr>
          <p:cNvSpPr/>
          <p:nvPr/>
        </p:nvSpPr>
        <p:spPr>
          <a:xfrm>
            <a:off x="7482842" y="2322605"/>
            <a:ext cx="1303349" cy="168804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42C844-3772-2FB8-690C-4092E13E449A}"/>
              </a:ext>
            </a:extLst>
          </p:cNvPr>
          <p:cNvSpPr/>
          <p:nvPr/>
        </p:nvSpPr>
        <p:spPr>
          <a:xfrm>
            <a:off x="5190216" y="2510413"/>
            <a:ext cx="1303349" cy="168804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EA92C4-95B2-3906-BA59-54498958937D}"/>
              </a:ext>
            </a:extLst>
          </p:cNvPr>
          <p:cNvSpPr/>
          <p:nvPr/>
        </p:nvSpPr>
        <p:spPr>
          <a:xfrm>
            <a:off x="7739271" y="5668278"/>
            <a:ext cx="1656521" cy="20535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54BAB8-73A3-7DB0-741A-089148F0C14A}"/>
              </a:ext>
            </a:extLst>
          </p:cNvPr>
          <p:cNvSpPr/>
          <p:nvPr/>
        </p:nvSpPr>
        <p:spPr>
          <a:xfrm>
            <a:off x="5102087" y="5897133"/>
            <a:ext cx="1656521" cy="20535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AAACD0-DB91-0951-A16D-D11BF19C59F2}"/>
              </a:ext>
            </a:extLst>
          </p:cNvPr>
          <p:cNvSpPr/>
          <p:nvPr/>
        </p:nvSpPr>
        <p:spPr>
          <a:xfrm>
            <a:off x="5572539" y="6446603"/>
            <a:ext cx="1656521" cy="20535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E1AB17-A4BF-DBDC-0152-82955B785838}"/>
              </a:ext>
            </a:extLst>
          </p:cNvPr>
          <p:cNvSpPr/>
          <p:nvPr/>
        </p:nvSpPr>
        <p:spPr>
          <a:xfrm>
            <a:off x="5572538" y="3061611"/>
            <a:ext cx="1303349" cy="198513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0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00" b="200"/>
          <a:stretch/>
        </p:blipFill>
        <p:spPr>
          <a:xfrm>
            <a:off x="1067762" y="0"/>
            <a:ext cx="10628051" cy="1028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0" name="Google Shape;160;p17"/>
          <p:cNvSpPr txBox="1"/>
          <p:nvPr/>
        </p:nvSpPr>
        <p:spPr>
          <a:xfrm>
            <a:off x="11389533" y="9712032"/>
            <a:ext cx="7260092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https://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github.com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isidore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/Talks/blob/master/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DuplicationColoringBook.md#duplication-coloring-book</a:t>
            </a: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68277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BackgroundTexture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78658" y="331689"/>
            <a:ext cx="18288000" cy="1036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WaterColors SideBar">
            <a:extLst>
              <a:ext uri="{FF2B5EF4-FFF2-40B4-BE49-F238E27FC236}">
                <a16:creationId xmlns:a16="http://schemas.microsoft.com/office/drawing/2014/main" id="{B8292D93-1C3B-7826-28E3-04A1C76E86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57" r="18624" b="76540"/>
          <a:stretch/>
        </p:blipFill>
        <p:spPr>
          <a:xfrm rot="5480170">
            <a:off x="-4394781" y="4253016"/>
            <a:ext cx="10325612" cy="1775377"/>
          </a:xfrm>
          <a:custGeom>
            <a:avLst/>
            <a:gdLst>
              <a:gd name="connsiteX0" fmla="*/ 41410 w 10325612"/>
              <a:gd name="connsiteY0" fmla="*/ 1775377 h 1775377"/>
              <a:gd name="connsiteX1" fmla="*/ 0 w 10325612"/>
              <a:gd name="connsiteY1" fmla="*/ 0 h 1775377"/>
              <a:gd name="connsiteX2" fmla="*/ 10289797 w 10325612"/>
              <a:gd name="connsiteY2" fmla="*/ 0 h 1775377"/>
              <a:gd name="connsiteX3" fmla="*/ 10325612 w 10325612"/>
              <a:gd name="connsiteY3" fmla="*/ 1535501 h 1775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5612" h="1775377">
                <a:moveTo>
                  <a:pt x="41410" y="1775377"/>
                </a:moveTo>
                <a:lnTo>
                  <a:pt x="0" y="0"/>
                </a:lnTo>
                <a:lnTo>
                  <a:pt x="10289797" y="0"/>
                </a:lnTo>
                <a:lnTo>
                  <a:pt x="10325612" y="15355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EBA790-ACD1-8A23-DD94-F92C98A10A90}"/>
              </a:ext>
            </a:extLst>
          </p:cNvPr>
          <p:cNvSpPr/>
          <p:nvPr/>
        </p:nvSpPr>
        <p:spPr>
          <a:xfrm>
            <a:off x="5715000" y="811311"/>
            <a:ext cx="6858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uplication 15.png">
            <a:extLst>
              <a:ext uri="{FF2B5EF4-FFF2-40B4-BE49-F238E27FC236}">
                <a16:creationId xmlns:a16="http://schemas.microsoft.com/office/drawing/2014/main" id="{1EDE082B-44FE-E838-955D-45A350521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25" y="1965247"/>
            <a:ext cx="6220170" cy="6419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7D0-1195-AC33-2EF8-21BFE02838FE}"/>
              </a:ext>
            </a:extLst>
          </p:cNvPr>
          <p:cNvSpPr txBox="1"/>
          <p:nvPr/>
        </p:nvSpPr>
        <p:spPr>
          <a:xfrm>
            <a:off x="6008603" y="9406670"/>
            <a:ext cx="4171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#4</a:t>
            </a:r>
          </a:p>
        </p:txBody>
      </p:sp>
      <p:sp>
        <p:nvSpPr>
          <p:cNvPr id="7" name="Highlight 2">
            <a:extLst>
              <a:ext uri="{FF2B5EF4-FFF2-40B4-BE49-F238E27FC236}">
                <a16:creationId xmlns:a16="http://schemas.microsoft.com/office/drawing/2014/main" id="{0B7A1C5F-7F88-C79E-1CFE-B39B057B09BA}"/>
              </a:ext>
            </a:extLst>
          </p:cNvPr>
          <p:cNvSpPr/>
          <p:nvPr/>
        </p:nvSpPr>
        <p:spPr>
          <a:xfrm>
            <a:off x="6321286" y="2067340"/>
            <a:ext cx="104419" cy="226612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ghlight 2">
            <a:extLst>
              <a:ext uri="{FF2B5EF4-FFF2-40B4-BE49-F238E27FC236}">
                <a16:creationId xmlns:a16="http://schemas.microsoft.com/office/drawing/2014/main" id="{78B7B929-5063-B77A-1A11-57DF7E612717}"/>
              </a:ext>
            </a:extLst>
          </p:cNvPr>
          <p:cNvSpPr/>
          <p:nvPr/>
        </p:nvSpPr>
        <p:spPr>
          <a:xfrm>
            <a:off x="6391774" y="2272695"/>
            <a:ext cx="273742" cy="150417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ghlight 2">
            <a:extLst>
              <a:ext uri="{FF2B5EF4-FFF2-40B4-BE49-F238E27FC236}">
                <a16:creationId xmlns:a16="http://schemas.microsoft.com/office/drawing/2014/main" id="{82775468-5DA9-9E95-567F-22DE3D061E32}"/>
              </a:ext>
            </a:extLst>
          </p:cNvPr>
          <p:cNvSpPr/>
          <p:nvPr/>
        </p:nvSpPr>
        <p:spPr>
          <a:xfrm>
            <a:off x="6665516" y="2707262"/>
            <a:ext cx="239811" cy="923834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ighlight 2">
            <a:extLst>
              <a:ext uri="{FF2B5EF4-FFF2-40B4-BE49-F238E27FC236}">
                <a16:creationId xmlns:a16="http://schemas.microsoft.com/office/drawing/2014/main" id="{0CA242E7-FD1E-D0DC-B627-BC2D53BDDCEE}"/>
              </a:ext>
            </a:extLst>
          </p:cNvPr>
          <p:cNvSpPr/>
          <p:nvPr/>
        </p:nvSpPr>
        <p:spPr>
          <a:xfrm>
            <a:off x="6905327" y="2853036"/>
            <a:ext cx="239811" cy="605781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ighlight 2">
            <a:extLst>
              <a:ext uri="{FF2B5EF4-FFF2-40B4-BE49-F238E27FC236}">
                <a16:creationId xmlns:a16="http://schemas.microsoft.com/office/drawing/2014/main" id="{603727C3-8C51-951B-8B3F-883F22ED9CA4}"/>
              </a:ext>
            </a:extLst>
          </p:cNvPr>
          <p:cNvSpPr/>
          <p:nvPr/>
        </p:nvSpPr>
        <p:spPr>
          <a:xfrm>
            <a:off x="7144207" y="3012064"/>
            <a:ext cx="239811" cy="287728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ighlight 2">
            <a:extLst>
              <a:ext uri="{FF2B5EF4-FFF2-40B4-BE49-F238E27FC236}">
                <a16:creationId xmlns:a16="http://schemas.microsoft.com/office/drawing/2014/main" id="{5B83081F-B51F-0350-6CB8-274380EA192E}"/>
              </a:ext>
            </a:extLst>
          </p:cNvPr>
          <p:cNvSpPr/>
          <p:nvPr/>
        </p:nvSpPr>
        <p:spPr>
          <a:xfrm>
            <a:off x="6324847" y="6294686"/>
            <a:ext cx="104419" cy="226612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ighlight 2">
            <a:extLst>
              <a:ext uri="{FF2B5EF4-FFF2-40B4-BE49-F238E27FC236}">
                <a16:creationId xmlns:a16="http://schemas.microsoft.com/office/drawing/2014/main" id="{7B440136-E002-EC9F-573D-53F43C0FC63C}"/>
              </a:ext>
            </a:extLst>
          </p:cNvPr>
          <p:cNvSpPr/>
          <p:nvPr/>
        </p:nvSpPr>
        <p:spPr>
          <a:xfrm>
            <a:off x="6395335" y="6500042"/>
            <a:ext cx="269250" cy="1318742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ighlight 2">
            <a:extLst>
              <a:ext uri="{FF2B5EF4-FFF2-40B4-BE49-F238E27FC236}">
                <a16:creationId xmlns:a16="http://schemas.microsoft.com/office/drawing/2014/main" id="{9E1B7B43-3CC4-ED9E-1DD3-719D70FD6A7E}"/>
              </a:ext>
            </a:extLst>
          </p:cNvPr>
          <p:cNvSpPr/>
          <p:nvPr/>
        </p:nvSpPr>
        <p:spPr>
          <a:xfrm>
            <a:off x="6669077" y="6934608"/>
            <a:ext cx="235319" cy="72514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Highlight 2">
            <a:extLst>
              <a:ext uri="{FF2B5EF4-FFF2-40B4-BE49-F238E27FC236}">
                <a16:creationId xmlns:a16="http://schemas.microsoft.com/office/drawing/2014/main" id="{C9ECA6DA-45B8-6F1E-3A8E-67E034E02F2A}"/>
              </a:ext>
            </a:extLst>
          </p:cNvPr>
          <p:cNvSpPr/>
          <p:nvPr/>
        </p:nvSpPr>
        <p:spPr>
          <a:xfrm>
            <a:off x="6899056" y="7080382"/>
            <a:ext cx="264743" cy="46010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ghlight 2">
            <a:extLst>
              <a:ext uri="{FF2B5EF4-FFF2-40B4-BE49-F238E27FC236}">
                <a16:creationId xmlns:a16="http://schemas.microsoft.com/office/drawing/2014/main" id="{317605F7-E18E-870A-1980-74A014114605}"/>
              </a:ext>
            </a:extLst>
          </p:cNvPr>
          <p:cNvSpPr/>
          <p:nvPr/>
        </p:nvSpPr>
        <p:spPr>
          <a:xfrm>
            <a:off x="7147769" y="7239410"/>
            <a:ext cx="236250" cy="168555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ghlight 2">
            <a:extLst>
              <a:ext uri="{FF2B5EF4-FFF2-40B4-BE49-F238E27FC236}">
                <a16:creationId xmlns:a16="http://schemas.microsoft.com/office/drawing/2014/main" id="{C305830A-E390-6729-9D89-11E4DC08586D}"/>
              </a:ext>
            </a:extLst>
          </p:cNvPr>
          <p:cNvSpPr/>
          <p:nvPr/>
        </p:nvSpPr>
        <p:spPr>
          <a:xfrm>
            <a:off x="6391774" y="7960134"/>
            <a:ext cx="269250" cy="27615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ighlight 2">
            <a:extLst>
              <a:ext uri="{FF2B5EF4-FFF2-40B4-BE49-F238E27FC236}">
                <a16:creationId xmlns:a16="http://schemas.microsoft.com/office/drawing/2014/main" id="{EA4ADFD7-ABF2-DD43-A021-2193D0D5C5AF}"/>
              </a:ext>
            </a:extLst>
          </p:cNvPr>
          <p:cNvSpPr/>
          <p:nvPr/>
        </p:nvSpPr>
        <p:spPr>
          <a:xfrm>
            <a:off x="6425705" y="3899240"/>
            <a:ext cx="269250" cy="276159"/>
          </a:xfrm>
          <a:prstGeom prst="rect">
            <a:avLst/>
          </a:prstGeom>
          <a:solidFill>
            <a:srgbClr val="FCAF1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53C86B-103B-7AED-AE09-AE57095D6690}"/>
              </a:ext>
            </a:extLst>
          </p:cNvPr>
          <p:cNvSpPr/>
          <p:nvPr/>
        </p:nvSpPr>
        <p:spPr>
          <a:xfrm>
            <a:off x="6664583" y="2233145"/>
            <a:ext cx="849399" cy="205973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B3E5FA-FE18-11F5-0F61-C56D2CEDDC1F}"/>
              </a:ext>
            </a:extLst>
          </p:cNvPr>
          <p:cNvSpPr/>
          <p:nvPr/>
        </p:nvSpPr>
        <p:spPr>
          <a:xfrm>
            <a:off x="6661024" y="6500042"/>
            <a:ext cx="737844" cy="178888"/>
          </a:xfrm>
          <a:prstGeom prst="rect">
            <a:avLst/>
          </a:prstGeom>
          <a:solidFill>
            <a:srgbClr val="D156FC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387ECC-4046-2A3F-F851-CC2AD0159C76}"/>
              </a:ext>
            </a:extLst>
          </p:cNvPr>
          <p:cNvSpPr/>
          <p:nvPr/>
        </p:nvSpPr>
        <p:spPr>
          <a:xfrm>
            <a:off x="9101036" y="2409622"/>
            <a:ext cx="849399" cy="205972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68949E-AD6E-99F1-451B-B0BDF25A7B3D}"/>
              </a:ext>
            </a:extLst>
          </p:cNvPr>
          <p:cNvSpPr/>
          <p:nvPr/>
        </p:nvSpPr>
        <p:spPr>
          <a:xfrm>
            <a:off x="8923932" y="6628814"/>
            <a:ext cx="737844" cy="178888"/>
          </a:xfrm>
          <a:prstGeom prst="rect">
            <a:avLst/>
          </a:prstGeom>
          <a:solidFill>
            <a:srgbClr val="135AF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586BAE-8FF7-0755-594D-13538482488F}"/>
              </a:ext>
            </a:extLst>
          </p:cNvPr>
          <p:cNvSpPr/>
          <p:nvPr/>
        </p:nvSpPr>
        <p:spPr>
          <a:xfrm>
            <a:off x="6922473" y="2409622"/>
            <a:ext cx="909978" cy="175270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310AD4-5441-EF28-539E-05541F19FF85}"/>
              </a:ext>
            </a:extLst>
          </p:cNvPr>
          <p:cNvSpPr/>
          <p:nvPr/>
        </p:nvSpPr>
        <p:spPr>
          <a:xfrm>
            <a:off x="6983985" y="2575263"/>
            <a:ext cx="909978" cy="175270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E4A00E-00AE-B597-AB91-E11F1EE39023}"/>
              </a:ext>
            </a:extLst>
          </p:cNvPr>
          <p:cNvSpPr/>
          <p:nvPr/>
        </p:nvSpPr>
        <p:spPr>
          <a:xfrm>
            <a:off x="6918614" y="6641617"/>
            <a:ext cx="783179" cy="166085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593D81-FC68-00C0-5F8C-A3AE93E49007}"/>
              </a:ext>
            </a:extLst>
          </p:cNvPr>
          <p:cNvSpPr/>
          <p:nvPr/>
        </p:nvSpPr>
        <p:spPr>
          <a:xfrm>
            <a:off x="7012022" y="6794017"/>
            <a:ext cx="783179" cy="166085"/>
          </a:xfrm>
          <a:prstGeom prst="rect">
            <a:avLst/>
          </a:prstGeom>
          <a:solidFill>
            <a:srgbClr val="00FC23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BF8641-AF18-F90A-113D-A820844222AE}"/>
              </a:ext>
            </a:extLst>
          </p:cNvPr>
          <p:cNvSpPr/>
          <p:nvPr/>
        </p:nvSpPr>
        <p:spPr>
          <a:xfrm>
            <a:off x="7395859" y="3009773"/>
            <a:ext cx="3927298" cy="287728"/>
          </a:xfrm>
          <a:prstGeom prst="rect">
            <a:avLst/>
          </a:prstGeom>
          <a:solidFill>
            <a:srgbClr val="F4FC07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7D35A5-6EEB-CA8F-4315-441542C2B556}"/>
              </a:ext>
            </a:extLst>
          </p:cNvPr>
          <p:cNvSpPr/>
          <p:nvPr/>
        </p:nvSpPr>
        <p:spPr>
          <a:xfrm>
            <a:off x="7403610" y="7202357"/>
            <a:ext cx="4527561" cy="178888"/>
          </a:xfrm>
          <a:prstGeom prst="rect">
            <a:avLst/>
          </a:prstGeom>
          <a:solidFill>
            <a:srgbClr val="F4FC07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ox 2">
            <a:extLst>
              <a:ext uri="{FF2B5EF4-FFF2-40B4-BE49-F238E27FC236}">
                <a16:creationId xmlns:a16="http://schemas.microsoft.com/office/drawing/2014/main" id="{A025FBAC-41DA-B5AE-9AFC-39EBE67741A6}"/>
              </a:ext>
            </a:extLst>
          </p:cNvPr>
          <p:cNvSpPr/>
          <p:nvPr/>
        </p:nvSpPr>
        <p:spPr>
          <a:xfrm>
            <a:off x="6321286" y="2067339"/>
            <a:ext cx="5579165" cy="22661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ox 2">
            <a:extLst>
              <a:ext uri="{FF2B5EF4-FFF2-40B4-BE49-F238E27FC236}">
                <a16:creationId xmlns:a16="http://schemas.microsoft.com/office/drawing/2014/main" id="{C627B68E-CC95-5E51-D9BF-318FF81BEC92}"/>
              </a:ext>
            </a:extLst>
          </p:cNvPr>
          <p:cNvSpPr/>
          <p:nvPr/>
        </p:nvSpPr>
        <p:spPr>
          <a:xfrm>
            <a:off x="6338427" y="6324423"/>
            <a:ext cx="5579165" cy="22661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4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/>
          <a:srcRect l="12010" r="12010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1759718"/>
            <a:chOff x="-74094" y="-727772"/>
            <a:chExt cx="9035320" cy="2346289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1723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Code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3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65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1701209" y="3514977"/>
            <a:ext cx="1546035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github.com</a:t>
            </a: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/</a:t>
            </a: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LearnWithLlew</a:t>
            </a:r>
            <a:r>
              <a:rPr lang="en-US" sz="4800" b="1" i="0" u="none" strike="noStrike" cap="none" dirty="0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/</a:t>
            </a:r>
            <a:r>
              <a:rPr lang="en-US" sz="4800" b="1" i="0" u="none" strike="noStrike" cap="none" dirty="0" err="1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DuplicationColoringBook</a:t>
            </a:r>
            <a:endParaRPr sz="4000"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EE662A-7D78-3BA5-3FC6-2A0147F79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952" y="4596148"/>
            <a:ext cx="4737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31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4635794" y="4249561"/>
            <a:ext cx="9016412" cy="166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71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Lesson1Straight</a:t>
            </a:r>
            <a:endParaRPr dirty="0"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16">
            <a:extLst>
              <a:ext uri="{FF2B5EF4-FFF2-40B4-BE49-F238E27FC236}">
                <a16:creationId xmlns:a16="http://schemas.microsoft.com/office/drawing/2014/main" id="{890B952B-8ADC-CFE0-B171-645D37808FE6}"/>
              </a:ext>
            </a:extLst>
          </p:cNvPr>
          <p:cNvSpPr txBox="1"/>
          <p:nvPr/>
        </p:nvSpPr>
        <p:spPr>
          <a:xfrm>
            <a:off x="6434030" y="5964629"/>
            <a:ext cx="9016412" cy="219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Lesson2Variable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4" y="128900"/>
            <a:ext cx="5608462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Drawing Boxes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1761719" y="1312960"/>
            <a:ext cx="166964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EE3AD6-6132-F677-4019-379DF8E3440C}"/>
              </a:ext>
            </a:extLst>
          </p:cNvPr>
          <p:cNvSpPr/>
          <p:nvPr/>
        </p:nvSpPr>
        <p:spPr>
          <a:xfrm>
            <a:off x="1761719" y="1312960"/>
            <a:ext cx="14229648" cy="11750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5371B-F15A-50DC-63B3-469D53379BB5}"/>
              </a:ext>
            </a:extLst>
          </p:cNvPr>
          <p:cNvSpPr/>
          <p:nvPr/>
        </p:nvSpPr>
        <p:spPr>
          <a:xfrm>
            <a:off x="1765264" y="2464816"/>
            <a:ext cx="14229648" cy="11750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Drawing Boxes = Adding Curly Braces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3CF65-F720-ADD7-C300-3DE7F94A2285}"/>
              </a:ext>
            </a:extLst>
          </p:cNvPr>
          <p:cNvSpPr txBox="1"/>
          <p:nvPr/>
        </p:nvSpPr>
        <p:spPr>
          <a:xfrm>
            <a:off x="1761719" y="1312960"/>
            <a:ext cx="166964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71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4635794" y="4249561"/>
            <a:ext cx="9016412" cy="1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Lesson2Variable</a:t>
            </a:r>
            <a:endParaRPr dirty="0"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1;p16">
            <a:extLst>
              <a:ext uri="{FF2B5EF4-FFF2-40B4-BE49-F238E27FC236}">
                <a16:creationId xmlns:a16="http://schemas.microsoft.com/office/drawing/2014/main" id="{890B952B-8ADC-CFE0-B171-645D37808FE6}"/>
              </a:ext>
            </a:extLst>
          </p:cNvPr>
          <p:cNvSpPr txBox="1"/>
          <p:nvPr/>
        </p:nvSpPr>
        <p:spPr>
          <a:xfrm>
            <a:off x="6434030" y="5964629"/>
            <a:ext cx="9016412" cy="14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</a:p>
          <a:p>
            <a:pPr marL="0" marR="0" lvl="0" indent="0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09433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Coloring in Differences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3CF65-F720-ADD7-C300-3DE7F94A2285}"/>
              </a:ext>
            </a:extLst>
          </p:cNvPr>
          <p:cNvSpPr txBox="1"/>
          <p:nvPr/>
        </p:nvSpPr>
        <p:spPr>
          <a:xfrm>
            <a:off x="1761719" y="1312960"/>
            <a:ext cx="1669640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endParaRPr lang="en-US" sz="360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0BA005-1CE4-2025-CCCB-A1AC5A61DB91}"/>
              </a:ext>
            </a:extLst>
          </p:cNvPr>
          <p:cNvSpPr/>
          <p:nvPr/>
        </p:nvSpPr>
        <p:spPr>
          <a:xfrm>
            <a:off x="3700130" y="1828800"/>
            <a:ext cx="6166884" cy="616688"/>
          </a:xfrm>
          <a:prstGeom prst="rect">
            <a:avLst/>
          </a:prstGeom>
          <a:solidFill>
            <a:srgbClr val="4F81BD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C9559-3A40-8B69-902A-80B401819347}"/>
              </a:ext>
            </a:extLst>
          </p:cNvPr>
          <p:cNvSpPr/>
          <p:nvPr/>
        </p:nvSpPr>
        <p:spPr>
          <a:xfrm>
            <a:off x="3744711" y="4085007"/>
            <a:ext cx="6675196" cy="616688"/>
          </a:xfrm>
          <a:prstGeom prst="rect">
            <a:avLst/>
          </a:prstGeom>
          <a:solidFill>
            <a:srgbClr val="4F81BD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59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Coloring in Differences = Extract Variable 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1761720" y="1312960"/>
            <a:ext cx="160797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"Hip Hip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Horray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For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36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  var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"Say yeah! Say </a:t>
            </a:r>
            <a:r>
              <a:rPr lang="en-US" sz="360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yo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! Say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sing(blue + name);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sing(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 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+ name + 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", it's nice to meet you."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1725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908675" y="4249561"/>
            <a:ext cx="16470650" cy="175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Lesson3HigherOrderFunctions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31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Outline</a:t>
            </a:r>
            <a:endParaRPr dirty="0"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085215"/>
            <a:chOff x="0" y="-28575"/>
            <a:chExt cx="3654284" cy="144695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Sparrow Decks </a:t>
              </a:r>
              <a:endParaRPr dirty="0"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Training Patterns</a:t>
              </a:r>
              <a:endParaRPr dirty="0"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1288749" y="6641233"/>
            <a:ext cx="2740713" cy="1085215"/>
            <a:chOff x="0" y="-28575"/>
            <a:chExt cx="3654284" cy="144695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Coloring</a:t>
              </a:r>
              <a:endParaRPr dirty="0"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Recipe For Removal</a:t>
              </a:r>
              <a:endParaRPr dirty="0"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1085248"/>
            <a:chOff x="0" y="-28575"/>
            <a:chExt cx="3658755" cy="1446997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Code</a:t>
              </a:r>
              <a:endParaRPr dirty="0"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Do Process</a:t>
              </a:r>
              <a:endParaRPr dirty="0"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967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singLoud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36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</a:t>
            </a:r>
            <a:r>
              <a:rPr lang="en-US" sz="36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20530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((Runnable)( () </a:t>
            </a:r>
            <a:r>
              <a:rPr lang="en-US" sz="4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singLoud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440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"Hello"</a:t>
            </a:r>
            <a:r>
              <a:rPr lang="en-US" sz="4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))).run();</a:t>
            </a:r>
          </a:p>
        </p:txBody>
      </p:sp>
    </p:spTree>
    <p:extLst>
      <p:ext uri="{BB962C8B-B14F-4D97-AF65-F5344CB8AC3E}">
        <p14:creationId xmlns:p14="http://schemas.microsoft.com/office/powerpoint/2010/main" val="19924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1EEAE6BD-A1A6-1F4E-31A4-021EFDB91ACB}"/>
              </a:ext>
            </a:extLst>
          </p:cNvPr>
          <p:cNvSpPr txBox="1"/>
          <p:nvPr/>
        </p:nvSpPr>
        <p:spPr>
          <a:xfrm>
            <a:off x="889213" y="128900"/>
            <a:ext cx="14591791" cy="12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dirty="0">
                <a:solidFill>
                  <a:srgbClr val="171616"/>
                </a:solidFill>
                <a:latin typeface="Nunito Light"/>
                <a:cs typeface="Nunito Light"/>
                <a:sym typeface="Nunito Light"/>
              </a:rPr>
              <a:t>Introduce Lambda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25C2D-752D-357A-1728-59981F7E0517}"/>
              </a:ext>
            </a:extLst>
          </p:cNvPr>
          <p:cNvSpPr txBox="1"/>
          <p:nvPr/>
        </p:nvSpPr>
        <p:spPr>
          <a:xfrm>
            <a:off x="2208288" y="3933687"/>
            <a:ext cx="16079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Runnable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blue = () </a:t>
            </a:r>
            <a:r>
              <a:rPr lang="en-US" sz="540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5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doNothing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540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blue.run</a:t>
            </a:r>
            <a:r>
              <a:rPr lang="en-US" sz="540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508367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00" b="200"/>
          <a:stretch/>
        </p:blipFill>
        <p:spPr>
          <a:xfrm>
            <a:off x="1067762" y="0"/>
            <a:ext cx="10628051" cy="1028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0" name="Google Shape;160;p17"/>
          <p:cNvSpPr txBox="1"/>
          <p:nvPr/>
        </p:nvSpPr>
        <p:spPr>
          <a:xfrm>
            <a:off x="11389533" y="9712032"/>
            <a:ext cx="7260092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https://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github.com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isidore</a:t>
            </a:r>
            <a:r>
              <a:rPr lang="en-US" sz="1100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/Talks/blob/master/</a:t>
            </a:r>
            <a:r>
              <a:rPr lang="en-US" sz="1100" b="0" i="0" u="none" strike="noStrike" cap="none" dirty="0" err="1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DuplicationColoringBook.md#duplication-coloring-book</a:t>
            </a: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1353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2496" y="-493001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581" y="765335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13573567" y="241636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66521" y="361242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6997" y="6433147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9820704">
            <a:off x="-2189859" y="1570355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218059">
            <a:off x="2666986" y="7330193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82929" y="5633868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8872" y="-286095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3"/>
          <p:cNvGrpSpPr/>
          <p:nvPr/>
        </p:nvGrpSpPr>
        <p:grpSpPr>
          <a:xfrm>
            <a:off x="4571524" y="3108988"/>
            <a:ext cx="9144951" cy="4862011"/>
            <a:chOff x="0" y="19050"/>
            <a:chExt cx="12193268" cy="6482681"/>
          </a:xfrm>
        </p:grpSpPr>
        <p:sp>
          <p:nvSpPr>
            <p:cNvPr id="97" name="Google Shape;97;p13"/>
            <p:cNvSpPr txBox="1"/>
            <p:nvPr/>
          </p:nvSpPr>
          <p:spPr>
            <a:xfrm>
              <a:off x="0" y="19050"/>
              <a:ext cx="12193268" cy="5444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MINIMALIST AESTHETIC PRESENTATION</a:t>
              </a: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462926" y="6040107"/>
              <a:ext cx="52674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16" b="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2022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399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190227" y="3529037"/>
            <a:ext cx="5018927" cy="31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How to</a:t>
            </a:r>
            <a:endParaRPr/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Use This Presentation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8520019" y="1746005"/>
            <a:ext cx="8739281" cy="6773558"/>
            <a:chOff x="0" y="-28575"/>
            <a:chExt cx="11652375" cy="9031412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0" y="844073"/>
              <a:ext cx="11652375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"Google Slides" button below this presentation preview.  Click on "Make a copy." Start editing your presentation. You need to sign in to your Google account.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28575"/>
              <a:ext cx="7457121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Google Slides</a:t>
              </a: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0" y="4003322"/>
              <a:ext cx="11652375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"Canva" button under this presentation preview.  Start editing your presentation. You need to sign in to your Canva account.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3130674"/>
              <a:ext cx="957824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Canva</a:t>
              </a: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7162571"/>
              <a:ext cx="11652375" cy="1840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"PowerPoint" button below this presentation preview. 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Start editing your presentation. Download and install the fonts used in this presentation as listed on the next page.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0" y="6289922"/>
              <a:ext cx="8224077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PowerPoint</a:t>
              </a:r>
              <a:endParaRPr/>
            </a:p>
          </p:txBody>
        </p:sp>
      </p:grp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9903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2060248" y="6407278"/>
            <a:ext cx="4900474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Table Of Contents</a:t>
            </a:r>
            <a:endParaRPr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7798915" y="6641233"/>
            <a:ext cx="2740713" cy="1682328"/>
            <a:chOff x="0" y="-28575"/>
            <a:chExt cx="3654284" cy="2243103"/>
          </a:xfrm>
        </p:grpSpPr>
        <p:sp>
          <p:nvSpPr>
            <p:cNvPr id="123" name="Google Shape;123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About Us</a:t>
              </a:r>
              <a:endParaRPr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1288749" y="6641233"/>
            <a:ext cx="2740713" cy="1682328"/>
            <a:chOff x="0" y="-28575"/>
            <a:chExt cx="3654284" cy="2243103"/>
          </a:xfrm>
        </p:grpSpPr>
        <p:sp>
          <p:nvSpPr>
            <p:cNvPr id="126" name="Google Shape;126;p15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Our Projects</a:t>
              </a:r>
              <a:endParaRPr/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4778584" y="6641233"/>
            <a:ext cx="2744066" cy="1682361"/>
            <a:chOff x="0" y="-28575"/>
            <a:chExt cx="3658755" cy="2243147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4471" y="844162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28575"/>
              <a:ext cx="3654284" cy="430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Stats &amp; Numbers</a:t>
              </a:r>
              <a:endParaRPr/>
            </a:p>
          </p:txBody>
        </p:sp>
      </p:grp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971" y="-210642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554" y="327009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6"/>
          <p:cNvGrpSpPr/>
          <p:nvPr/>
        </p:nvGrpSpPr>
        <p:grpSpPr>
          <a:xfrm>
            <a:off x="5640641" y="3683039"/>
            <a:ext cx="7006717" cy="2899492"/>
            <a:chOff x="0" y="-28575"/>
            <a:chExt cx="9342290" cy="3865989"/>
          </a:xfrm>
        </p:grpSpPr>
        <p:sp>
          <p:nvSpPr>
            <p:cNvPr id="141" name="Google Shape;141;p16"/>
            <p:cNvSpPr txBox="1"/>
            <p:nvPr/>
          </p:nvSpPr>
          <p:spPr>
            <a:xfrm>
              <a:off x="0" y="726788"/>
              <a:ext cx="9342290" cy="1812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ABOUT US</a:t>
              </a:r>
              <a:endParaRPr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1053187" y="2936860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01.</a:t>
              </a:r>
              <a:endParaRPr/>
            </a:p>
          </p:txBody>
        </p:sp>
      </p:grp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904599" y="603214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2320725" y="-18650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61105" y="430795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89768" y="-35586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794640">
            <a:off x="1911989" y="-404967"/>
            <a:ext cx="1470957" cy="2140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26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>
            <a:alphaModFix/>
          </a:blip>
          <a:srcRect t="20017" b="20018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1440791" y="3552581"/>
            <a:ext cx="6776490" cy="4136698"/>
            <a:chOff x="0" y="-104775"/>
            <a:chExt cx="9035320" cy="5515598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Welcome To Presentation</a:t>
              </a:r>
              <a:endParaRPr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0" y="4040413"/>
              <a:ext cx="9035320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I'm Rain, and I'll be sharing with you my beautiful ideas. Follow me at @reallygreatsite to learn more. 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9816" y="-246033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64042">
            <a:off x="9716606" y="8204318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873598">
            <a:off x="3485530" y="2881589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4145" y="-664742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336" y="615765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0286" y="0"/>
            <a:ext cx="6853714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8"/>
          <p:cNvGrpSpPr/>
          <p:nvPr/>
        </p:nvGrpSpPr>
        <p:grpSpPr>
          <a:xfrm>
            <a:off x="11977260" y="2613055"/>
            <a:ext cx="5282040" cy="4982309"/>
            <a:chOff x="0" y="-104775"/>
            <a:chExt cx="7042720" cy="6643078"/>
          </a:xfrm>
        </p:grpSpPr>
        <p:sp>
          <p:nvSpPr>
            <p:cNvPr id="174" name="Google Shape;174;p18"/>
            <p:cNvSpPr txBox="1"/>
            <p:nvPr/>
          </p:nvSpPr>
          <p:spPr>
            <a:xfrm>
              <a:off x="0" y="-104775"/>
              <a:ext cx="6086262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About Us</a:t>
              </a:r>
              <a:endParaRPr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0" y="344169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2569001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Who we are?</a:t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0" y="6107605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/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0" y="5234913"/>
              <a:ext cx="704272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What we do? </a:t>
              </a:r>
              <a:endParaRPr/>
            </a:p>
          </p:txBody>
        </p:sp>
      </p:grpSp>
      <p:pic>
        <p:nvPicPr>
          <p:cNvPr id="179" name="Google Shape;17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78841" y="-904079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/>
          <a:srcRect l="15392" r="28272"/>
          <a:stretch/>
        </p:blipFill>
        <p:spPr>
          <a:xfrm>
            <a:off x="9909106" y="1213101"/>
            <a:ext cx="8262633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3052186"/>
            <a:chOff x="-74094" y="-727772"/>
            <a:chExt cx="9035320" cy="406958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3446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Pattern</a:t>
              </a:r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Training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1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4243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 l="10860" r="10860"/>
          <a:stretch/>
        </p:blipFill>
        <p:spPr>
          <a:xfrm>
            <a:off x="7467600" y="0"/>
            <a:ext cx="536507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5">
            <a:alphaModFix/>
          </a:blip>
          <a:srcRect t="13957" b="22676"/>
          <a:stretch/>
        </p:blipFill>
        <p:spPr>
          <a:xfrm>
            <a:off x="12922924" y="0"/>
            <a:ext cx="5365076" cy="510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 rotWithShape="1">
          <a:blip r:embed="rId6">
            <a:alphaModFix/>
          </a:blip>
          <a:srcRect t="14334" b="14335"/>
          <a:stretch/>
        </p:blipFill>
        <p:spPr>
          <a:xfrm>
            <a:off x="12922924" y="5184498"/>
            <a:ext cx="5365076" cy="5102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9"/>
          <p:cNvGrpSpPr/>
          <p:nvPr/>
        </p:nvGrpSpPr>
        <p:grpSpPr>
          <a:xfrm>
            <a:off x="1028700" y="4140148"/>
            <a:ext cx="5562600" cy="1928124"/>
            <a:chOff x="0" y="-104775"/>
            <a:chExt cx="7416800" cy="2570832"/>
          </a:xfrm>
        </p:grpSpPr>
        <p:sp>
          <p:nvSpPr>
            <p:cNvPr id="189" name="Google Shape;189;p19"/>
            <p:cNvSpPr txBox="1"/>
            <p:nvPr/>
          </p:nvSpPr>
          <p:spPr>
            <a:xfrm>
              <a:off x="0" y="1565503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0" y="-104775"/>
              <a:ext cx="7416800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Gallery Image</a:t>
              </a:r>
              <a:endParaRPr/>
            </a:p>
          </p:txBody>
        </p:sp>
      </p:grpSp>
      <p:pic>
        <p:nvPicPr>
          <p:cNvPr id="191" name="Google Shape;19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262753" y="-3385959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803302">
            <a:off x="15768200" y="911250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179799" y="6898703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0000" y="-1221468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053228">
            <a:off x="-839593" y="7350333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880586" y="-329813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l="14767" r="14767"/>
          <a:stretch/>
        </p:blipFill>
        <p:spPr>
          <a:xfrm>
            <a:off x="0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l="18435" r="18435"/>
          <a:stretch/>
        </p:blipFill>
        <p:spPr>
          <a:xfrm>
            <a:off x="6028578" y="4587004"/>
            <a:ext cx="6230845" cy="56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6">
            <a:alphaModFix/>
          </a:blip>
          <a:srcRect t="18503" b="18502"/>
          <a:stretch/>
        </p:blipFill>
        <p:spPr>
          <a:xfrm>
            <a:off x="12259422" y="4587004"/>
            <a:ext cx="6028578" cy="5699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1516567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1028700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131928" y="3044791"/>
            <a:ext cx="4024143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6644061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12764870" y="3044791"/>
            <a:ext cx="3996265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2263064" y="2565792"/>
            <a:ext cx="4999878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028700" y="923925"/>
            <a:ext cx="16230600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Idea</a:t>
            </a:r>
            <a:endParaRPr/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7419080" y="9077325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6235" y="874934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045411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5431535" y="-926152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781052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419080" y="-481167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7482550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491629">
            <a:off x="351041" y="8297700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6235" y="-5139647"/>
            <a:ext cx="16230600" cy="7567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1"/>
          <p:cNvGrpSpPr/>
          <p:nvPr/>
        </p:nvGrpSpPr>
        <p:grpSpPr>
          <a:xfrm>
            <a:off x="5149393" y="3102801"/>
            <a:ext cx="7989215" cy="4152024"/>
            <a:chOff x="0" y="-104775"/>
            <a:chExt cx="10652286" cy="5536033"/>
          </a:xfrm>
        </p:grpSpPr>
        <p:sp>
          <p:nvSpPr>
            <p:cNvPr id="227" name="Google Shape;227;p21"/>
            <p:cNvSpPr txBox="1"/>
            <p:nvPr/>
          </p:nvSpPr>
          <p:spPr>
            <a:xfrm>
              <a:off x="0" y="-104775"/>
              <a:ext cx="10652286" cy="4130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an original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statement or</a:t>
              </a:r>
              <a:endParaRPr/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inspiring quote</a:t>
              </a:r>
              <a:endParaRPr/>
            </a:p>
          </p:txBody>
        </p:sp>
        <p:sp>
          <p:nvSpPr>
            <p:cNvPr id="228" name="Google Shape;228;p21"/>
            <p:cNvSpPr txBox="1"/>
            <p:nvPr/>
          </p:nvSpPr>
          <p:spPr>
            <a:xfrm>
              <a:off x="0" y="5000560"/>
              <a:ext cx="10652286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— Include a credit, citation, or supporting message</a:t>
              </a:r>
              <a:endParaRPr/>
            </a:p>
          </p:txBody>
        </p:sp>
      </p:grpSp>
      <p:pic>
        <p:nvPicPr>
          <p:cNvPr id="229" name="Google Shape;22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278404" y="51435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21430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75225" y="4333131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5278" y="-4114800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-223852" y="304876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037012">
            <a:off x="14781553" y="575312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63350" y="5557748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463344">
            <a:off x="10518367" y="2871124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4599">
            <a:off x="5571534" y="5524779"/>
            <a:ext cx="2151670" cy="215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5">
            <a:alphaModFix/>
          </a:blip>
          <a:srcRect t="20434" b="20433"/>
          <a:stretch/>
        </p:blipFill>
        <p:spPr>
          <a:xfrm>
            <a:off x="1966565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6">
            <a:alphaModFix/>
          </a:blip>
          <a:srcRect t="8409" b="32570"/>
          <a:stretch/>
        </p:blipFill>
        <p:spPr>
          <a:xfrm>
            <a:off x="708167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7">
            <a:alphaModFix/>
          </a:blip>
          <a:srcRect t="20488" b="20489"/>
          <a:stretch/>
        </p:blipFill>
        <p:spPr>
          <a:xfrm>
            <a:off x="12196786" y="3382516"/>
            <a:ext cx="4124649" cy="365385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Meet Our Team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1966565" y="7691030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1966565" y="8120291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708167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708167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12196786" y="7683728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Name Surname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12196786" y="8127593"/>
            <a:ext cx="4124649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-486839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5400000">
            <a:off x="14361518" y="4357857"/>
            <a:ext cx="4416604" cy="205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3352" y="-30861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99258">
            <a:off x="15884509" y="2444401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7680896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5045" b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7490963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7490963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3379642" y="-508296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700000" flipH="1">
            <a:off x="15568976" y="8218008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601978" y="-3296567"/>
            <a:ext cx="6810420" cy="77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356611">
            <a:off x="-2558699" y="1787670"/>
            <a:ext cx="6231687" cy="5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1803232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36519" b="-1356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1613299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1613299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13558561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4563" b="-452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13368628" y="697421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171616"/>
                </a:solidFill>
                <a:latin typeface="Nunito Sans"/>
                <a:ea typeface="Nunito Sans"/>
                <a:cs typeface="Nunito Sans"/>
                <a:sym typeface="Nunito Sans"/>
              </a:rPr>
              <a:t>Client name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13368628" y="7629351"/>
            <a:ext cx="3306074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what you want to discuss. </a:t>
            </a:r>
            <a:endParaRPr/>
          </a:p>
        </p:txBody>
      </p:sp>
      <p:sp>
        <p:nvSpPr>
          <p:cNvPr id="275" name="Google Shape;275;p23"/>
          <p:cNvSpPr txBox="1"/>
          <p:nvPr/>
        </p:nvSpPr>
        <p:spPr>
          <a:xfrm>
            <a:off x="890224" y="1138245"/>
            <a:ext cx="16507551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Testimonials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4261517"/>
            <a:chOff x="0" y="-28575"/>
            <a:chExt cx="9342290" cy="5682023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3628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OUR PROJECTS</a:t>
              </a:r>
              <a:endParaRPr/>
            </a:p>
          </p:txBody>
        </p:sp>
        <p:sp>
          <p:nvSpPr>
            <p:cNvPr id="283" name="Google Shape;283;p24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02.</a:t>
              </a:r>
              <a:endParaRPr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4">
            <a:alphaModFix/>
          </a:blip>
          <a:srcRect t="12523" b="12523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13556998" y="-3657311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389120" y="60802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-130141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5"/>
          <p:cNvGrpSpPr/>
          <p:nvPr/>
        </p:nvGrpSpPr>
        <p:grpSpPr>
          <a:xfrm>
            <a:off x="1028700" y="2390389"/>
            <a:ext cx="6792574" cy="5427642"/>
            <a:chOff x="0" y="-104775"/>
            <a:chExt cx="9056765" cy="7236856"/>
          </a:xfrm>
        </p:grpSpPr>
        <p:sp>
          <p:nvSpPr>
            <p:cNvPr id="301" name="Google Shape;301;p25"/>
            <p:cNvSpPr txBox="1"/>
            <p:nvPr/>
          </p:nvSpPr>
          <p:spPr>
            <a:xfrm>
              <a:off x="0" y="-104775"/>
              <a:ext cx="9056765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Your Project</a:t>
              </a:r>
              <a:endParaRPr/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941116" y="6231527"/>
              <a:ext cx="732350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YEAR: 2022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ROLE: WRITE YOUR ROLE</a:t>
              </a:r>
              <a:endParaRPr/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529105" y="2562204"/>
              <a:ext cx="8147527" cy="2310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092" y="8212752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9399763" y="-3038911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86936">
            <a:off x="5045806" y="7064952"/>
            <a:ext cx="3842431" cy="579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2468" y="-1417969"/>
            <a:ext cx="2558012" cy="25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6">
            <a:alphaModFix/>
          </a:blip>
          <a:srcRect l="6456" r="6457"/>
          <a:stretch/>
        </p:blipFill>
        <p:spPr>
          <a:xfrm>
            <a:off x="0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7">
            <a:alphaModFix/>
          </a:blip>
          <a:srcRect l="6456" r="6457"/>
          <a:stretch/>
        </p:blipFill>
        <p:spPr>
          <a:xfrm>
            <a:off x="12319388" y="0"/>
            <a:ext cx="596861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6"/>
          <p:cNvGrpSpPr/>
          <p:nvPr/>
        </p:nvGrpSpPr>
        <p:grpSpPr>
          <a:xfrm>
            <a:off x="6744266" y="2554260"/>
            <a:ext cx="4799475" cy="5099899"/>
            <a:chOff x="0" y="-104775"/>
            <a:chExt cx="6399300" cy="6799866"/>
          </a:xfrm>
        </p:grpSpPr>
        <p:sp>
          <p:nvSpPr>
            <p:cNvPr id="316" name="Google Shape;316;p26"/>
            <p:cNvSpPr txBox="1"/>
            <p:nvPr/>
          </p:nvSpPr>
          <p:spPr>
            <a:xfrm>
              <a:off x="0" y="5794537"/>
              <a:ext cx="6399291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  <p:sp>
          <p:nvSpPr>
            <p:cNvPr id="317" name="Google Shape;317;p26"/>
            <p:cNvSpPr txBox="1"/>
            <p:nvPr/>
          </p:nvSpPr>
          <p:spPr>
            <a:xfrm>
              <a:off x="0" y="-104775"/>
              <a:ext cx="6399300" cy="54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 picture is worth a thousand words</a:t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7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 rotWithShape="1">
          <a:blip r:embed="rId4">
            <a:alphaModFix/>
          </a:blip>
          <a:srcRect l="20477" r="20477"/>
          <a:stretch/>
        </p:blipFill>
        <p:spPr>
          <a:xfrm>
            <a:off x="13501194" y="0"/>
            <a:ext cx="4786806" cy="540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 rotWithShape="1">
          <a:blip r:embed="rId5">
            <a:alphaModFix/>
          </a:blip>
          <a:srcRect l="27400"/>
          <a:stretch/>
        </p:blipFill>
        <p:spPr>
          <a:xfrm>
            <a:off x="7311764" y="0"/>
            <a:ext cx="5885716" cy="540139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 txBox="1"/>
          <p:nvPr/>
        </p:nvSpPr>
        <p:spPr>
          <a:xfrm>
            <a:off x="1028700" y="4586295"/>
            <a:ext cx="5897185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Our Services</a:t>
            </a:r>
            <a:endParaRPr/>
          </a:p>
        </p:txBody>
      </p:sp>
      <p:grpSp>
        <p:nvGrpSpPr>
          <p:cNvPr id="326" name="Google Shape;326;p27"/>
          <p:cNvGrpSpPr/>
          <p:nvPr/>
        </p:nvGrpSpPr>
        <p:grpSpPr>
          <a:xfrm>
            <a:off x="13501194" y="8047436"/>
            <a:ext cx="3856638" cy="1210864"/>
            <a:chOff x="0" y="-28575"/>
            <a:chExt cx="5142184" cy="1614486"/>
          </a:xfrm>
        </p:grpSpPr>
        <p:sp>
          <p:nvSpPr>
            <p:cNvPr id="327" name="Google Shape;327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28" name="Google Shape;328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29" name="Google Shape;329;p27"/>
          <p:cNvGrpSpPr/>
          <p:nvPr/>
        </p:nvGrpSpPr>
        <p:grpSpPr>
          <a:xfrm>
            <a:off x="7311764" y="8047436"/>
            <a:ext cx="3856638" cy="1210864"/>
            <a:chOff x="0" y="-28575"/>
            <a:chExt cx="5142184" cy="1614486"/>
          </a:xfrm>
        </p:grpSpPr>
        <p:sp>
          <p:nvSpPr>
            <p:cNvPr id="330" name="Google Shape;330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1" name="Google Shape;331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990600" y="8047436"/>
            <a:ext cx="3856638" cy="1210864"/>
            <a:chOff x="0" y="-28575"/>
            <a:chExt cx="5142184" cy="1614486"/>
          </a:xfrm>
        </p:grpSpPr>
        <p:sp>
          <p:nvSpPr>
            <p:cNvPr id="333" name="Google Shape;333;p27"/>
            <p:cNvSpPr txBox="1"/>
            <p:nvPr/>
          </p:nvSpPr>
          <p:spPr>
            <a:xfrm>
              <a:off x="0" y="-28575"/>
              <a:ext cx="51421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 main point</a:t>
              </a:r>
              <a:endParaRPr/>
            </a:p>
          </p:txBody>
        </p:sp>
        <p:sp>
          <p:nvSpPr>
            <p:cNvPr id="334" name="Google Shape;334;p27"/>
            <p:cNvSpPr txBox="1"/>
            <p:nvPr/>
          </p:nvSpPr>
          <p:spPr>
            <a:xfrm>
              <a:off x="0" y="685357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</p:grpSp>
      <p:sp>
        <p:nvSpPr>
          <p:cNvPr id="335" name="Google Shape;335;p27"/>
          <p:cNvSpPr txBox="1"/>
          <p:nvPr/>
        </p:nvSpPr>
        <p:spPr>
          <a:xfrm>
            <a:off x="990600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7311764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13496948" y="7386096"/>
            <a:ext cx="1347317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/>
          </a:p>
        </p:txBody>
      </p:sp>
      <p:pic>
        <p:nvPicPr>
          <p:cNvPr id="338" name="Google Shape;338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386265" y="-4695722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82221" y="-209148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357832" y="4842783"/>
            <a:ext cx="71822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8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2559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308813" y="1252903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 rotWithShape="1">
          <a:blip r:embed="rId5">
            <a:alphaModFix/>
          </a:blip>
          <a:srcRect l="19913" t="1112" r="11778" b="3709"/>
          <a:stretch/>
        </p:blipFill>
        <p:spPr>
          <a:xfrm>
            <a:off x="7880605" y="1120276"/>
            <a:ext cx="3717146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4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7">
            <a:alphaModFix/>
          </a:blip>
          <a:srcRect l="8628" r="24496" b="4820"/>
          <a:stretch/>
        </p:blipFill>
        <p:spPr>
          <a:xfrm>
            <a:off x="13211175" y="1120276"/>
            <a:ext cx="3666718" cy="783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58835" y="893828"/>
            <a:ext cx="4300465" cy="8499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8"/>
          <p:cNvGrpSpPr/>
          <p:nvPr/>
        </p:nvGrpSpPr>
        <p:grpSpPr>
          <a:xfrm>
            <a:off x="1272902" y="3574557"/>
            <a:ext cx="5562600" cy="3059305"/>
            <a:chOff x="0" y="-104775"/>
            <a:chExt cx="7416800" cy="4079074"/>
          </a:xfrm>
        </p:grpSpPr>
        <p:sp>
          <p:nvSpPr>
            <p:cNvPr id="353" name="Google Shape;353;p28"/>
            <p:cNvSpPr txBox="1"/>
            <p:nvPr/>
          </p:nvSpPr>
          <p:spPr>
            <a:xfrm>
              <a:off x="0" y="-104775"/>
              <a:ext cx="6644048" cy="2720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Phone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Mockup</a:t>
              </a:r>
              <a:endParaRPr/>
            </a:p>
          </p:txBody>
        </p:sp>
        <p:sp>
          <p:nvSpPr>
            <p:cNvPr id="354" name="Google Shape;354;p28"/>
            <p:cNvSpPr txBox="1"/>
            <p:nvPr/>
          </p:nvSpPr>
          <p:spPr>
            <a:xfrm>
              <a:off x="0" y="3073745"/>
              <a:ext cx="7416800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4"/>
          <p:cNvGrpSpPr/>
          <p:nvPr/>
        </p:nvGrpSpPr>
        <p:grpSpPr>
          <a:xfrm>
            <a:off x="5640641" y="3002026"/>
            <a:ext cx="7006717" cy="3888714"/>
            <a:chOff x="0" y="-28575"/>
            <a:chExt cx="9342290" cy="5184953"/>
          </a:xfrm>
        </p:grpSpPr>
        <p:sp>
          <p:nvSpPr>
            <p:cNvPr id="282" name="Google Shape;282;p24"/>
            <p:cNvSpPr txBox="1"/>
            <p:nvPr/>
          </p:nvSpPr>
          <p:spPr>
            <a:xfrm>
              <a:off x="0" y="726788"/>
              <a:ext cx="9342290" cy="4429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 dirty="0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Say it aloud Try</a:t>
              </a:r>
              <a:endParaRPr dirty="0"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2844003" y="-28575"/>
              <a:ext cx="3654284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 dirty="0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Rules:</a:t>
              </a:r>
              <a:endParaRPr dirty="0"/>
            </a:p>
          </p:txBody>
        </p:sp>
      </p:grpSp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4025" y="-5139919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-4254493" y="4056812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362" y="371271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6376" y="7565444"/>
            <a:ext cx="4391900" cy="50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045899">
            <a:off x="14086436" y="7020136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0486936">
            <a:off x="15968165" y="2532193"/>
            <a:ext cx="5878047" cy="8872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825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9"/>
          <p:cNvGrpSpPr/>
          <p:nvPr/>
        </p:nvGrpSpPr>
        <p:grpSpPr>
          <a:xfrm>
            <a:off x="5640641" y="3002026"/>
            <a:ext cx="7006724" cy="4261517"/>
            <a:chOff x="0" y="-28575"/>
            <a:chExt cx="9342300" cy="5682023"/>
          </a:xfrm>
        </p:grpSpPr>
        <p:sp>
          <p:nvSpPr>
            <p:cNvPr id="361" name="Google Shape;361;p29"/>
            <p:cNvSpPr txBox="1"/>
            <p:nvPr/>
          </p:nvSpPr>
          <p:spPr>
            <a:xfrm>
              <a:off x="0" y="726788"/>
              <a:ext cx="9342300" cy="40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71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STATS &amp; NUMBERS</a:t>
              </a:r>
              <a:endParaRPr/>
            </a:p>
          </p:txBody>
        </p:sp>
        <p:sp>
          <p:nvSpPr>
            <p:cNvPr id="362" name="Google Shape;362;p29"/>
            <p:cNvSpPr txBox="1"/>
            <p:nvPr/>
          </p:nvSpPr>
          <p:spPr>
            <a:xfrm>
              <a:off x="1053187" y="4752894"/>
              <a:ext cx="72359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</a:t>
              </a:r>
              <a:endParaRPr/>
            </a:p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/>
            </a:p>
          </p:txBody>
        </p:sp>
        <p:sp>
          <p:nvSpPr>
            <p:cNvPr id="363" name="Google Shape;363;p29"/>
            <p:cNvSpPr txBox="1"/>
            <p:nvPr/>
          </p:nvSpPr>
          <p:spPr>
            <a:xfrm>
              <a:off x="2844003" y="-28575"/>
              <a:ext cx="365428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03.</a:t>
              </a:r>
              <a:endParaRPr/>
            </a:p>
          </p:txBody>
        </p:sp>
      </p:grpSp>
      <p:pic>
        <p:nvPicPr>
          <p:cNvPr id="364" name="Google Shape;36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1135" y="-4919576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488100">
            <a:off x="3090650" y="7660281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319627">
            <a:off x="-4389120" y="3919448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5528192" y="-118449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17509359" y="5004467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092050" y="513800"/>
            <a:ext cx="4391900" cy="501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0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4">
            <a:alphaModFix/>
          </a:blip>
          <a:srcRect b="12130"/>
          <a:stretch/>
        </p:blipFill>
        <p:spPr>
          <a:xfrm>
            <a:off x="4104710" y="4270517"/>
            <a:ext cx="10277655" cy="47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0"/>
          <p:cNvSpPr txBox="1"/>
          <p:nvPr/>
        </p:nvSpPr>
        <p:spPr>
          <a:xfrm>
            <a:off x="1028700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One</a:t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1028700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Three</a:t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1028700" y="493352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79" name="Google Shape;379;p30"/>
          <p:cNvSpPr txBox="1"/>
          <p:nvPr/>
        </p:nvSpPr>
        <p:spPr>
          <a:xfrm>
            <a:off x="1028700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0" name="Google Shape;380;p30"/>
          <p:cNvSpPr txBox="1"/>
          <p:nvPr/>
        </p:nvSpPr>
        <p:spPr>
          <a:xfrm>
            <a:off x="13283067" y="4125501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Two</a:t>
            </a:r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13283067" y="7145879"/>
            <a:ext cx="3976233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Step Four</a:t>
            </a:r>
            <a:endParaRPr/>
          </a:p>
        </p:txBody>
      </p:sp>
      <p:sp>
        <p:nvSpPr>
          <p:cNvPr id="382" name="Google Shape;382;p30"/>
          <p:cNvSpPr txBox="1"/>
          <p:nvPr/>
        </p:nvSpPr>
        <p:spPr>
          <a:xfrm>
            <a:off x="13482143" y="4902529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3" name="Google Shape;383;p30"/>
          <p:cNvSpPr txBox="1"/>
          <p:nvPr/>
        </p:nvSpPr>
        <p:spPr>
          <a:xfrm>
            <a:off x="13482143" y="7922907"/>
            <a:ext cx="3777157" cy="68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World Map Report</a:t>
            </a: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1733313" y="-4370799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666087" y="-5057617"/>
            <a:ext cx="950026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31"/>
          <p:cNvGrpSpPr/>
          <p:nvPr/>
        </p:nvGrpSpPr>
        <p:grpSpPr>
          <a:xfrm>
            <a:off x="9144083" y="1064935"/>
            <a:ext cx="8294869" cy="8433336"/>
            <a:chOff x="0" y="-38100"/>
            <a:chExt cx="11059826" cy="11244448"/>
          </a:xfrm>
        </p:grpSpPr>
        <p:sp>
          <p:nvSpPr>
            <p:cNvPr id="393" name="Google Shape;393;p31"/>
            <p:cNvSpPr txBox="1"/>
            <p:nvPr/>
          </p:nvSpPr>
          <p:spPr>
            <a:xfrm>
              <a:off x="111971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1</a:t>
              </a:r>
              <a:endParaRPr/>
            </a:p>
          </p:txBody>
        </p:sp>
        <p:sp>
          <p:nvSpPr>
            <p:cNvPr id="394" name="Google Shape;394;p31"/>
            <p:cNvSpPr txBox="1"/>
            <p:nvPr/>
          </p:nvSpPr>
          <p:spPr>
            <a:xfrm>
              <a:off x="322854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2</a:t>
              </a:r>
              <a:endParaRPr/>
            </a:p>
          </p:txBody>
        </p:sp>
        <p:sp>
          <p:nvSpPr>
            <p:cNvPr id="395" name="Google Shape;395;p31"/>
            <p:cNvSpPr txBox="1"/>
            <p:nvPr/>
          </p:nvSpPr>
          <p:spPr>
            <a:xfrm>
              <a:off x="533738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3</a:t>
              </a:r>
              <a:endParaRPr/>
            </a:p>
          </p:txBody>
        </p:sp>
        <p:sp>
          <p:nvSpPr>
            <p:cNvPr id="396" name="Google Shape;396;p31"/>
            <p:cNvSpPr txBox="1"/>
            <p:nvPr/>
          </p:nvSpPr>
          <p:spPr>
            <a:xfrm>
              <a:off x="7446219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4</a:t>
              </a:r>
              <a:endParaRPr/>
            </a:p>
          </p:txBody>
        </p:sp>
        <p:sp>
          <p:nvSpPr>
            <p:cNvPr id="397" name="Google Shape;397;p31"/>
            <p:cNvSpPr txBox="1"/>
            <p:nvPr/>
          </p:nvSpPr>
          <p:spPr>
            <a:xfrm>
              <a:off x="9555054" y="10690816"/>
              <a:ext cx="1157883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5</a:t>
              </a:r>
              <a:endParaRPr/>
            </a:p>
          </p:txBody>
        </p:sp>
        <p:grpSp>
          <p:nvGrpSpPr>
            <p:cNvPr id="398" name="Google Shape;398;p31"/>
            <p:cNvGrpSpPr/>
            <p:nvPr/>
          </p:nvGrpSpPr>
          <p:grpSpPr>
            <a:xfrm>
              <a:off x="772826" y="232366"/>
              <a:ext cx="10287000" cy="10299700"/>
              <a:chOff x="0" y="-6350"/>
              <a:chExt cx="10287000" cy="10299700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0" name="Google Shape;400;p31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1" name="Google Shape;401;p31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2" name="Google Shape;402;p31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3" name="Google Shape;403;p31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04" name="Google Shape;404;p31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05" name="Google Shape;405;p31"/>
            <p:cNvSpPr txBox="1"/>
            <p:nvPr/>
          </p:nvSpPr>
          <p:spPr>
            <a:xfrm>
              <a:off x="0" y="-38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50 </a:t>
              </a:r>
              <a:endParaRPr/>
            </a:p>
          </p:txBody>
        </p:sp>
        <p:sp>
          <p:nvSpPr>
            <p:cNvPr id="406" name="Google Shape;406;p31"/>
            <p:cNvSpPr txBox="1"/>
            <p:nvPr/>
          </p:nvSpPr>
          <p:spPr>
            <a:xfrm>
              <a:off x="0" y="20193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40 </a:t>
              </a:r>
              <a:endParaRPr/>
            </a:p>
          </p:txBody>
        </p:sp>
        <p:sp>
          <p:nvSpPr>
            <p:cNvPr id="407" name="Google Shape;407;p31"/>
            <p:cNvSpPr txBox="1"/>
            <p:nvPr/>
          </p:nvSpPr>
          <p:spPr>
            <a:xfrm>
              <a:off x="0" y="40767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30 </a:t>
              </a:r>
              <a:endParaRPr/>
            </a:p>
          </p:txBody>
        </p:sp>
        <p:sp>
          <p:nvSpPr>
            <p:cNvPr id="408" name="Google Shape;408;p31"/>
            <p:cNvSpPr txBox="1"/>
            <p:nvPr/>
          </p:nvSpPr>
          <p:spPr>
            <a:xfrm>
              <a:off x="0" y="61341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 </a:t>
              </a:r>
              <a:endParaRPr/>
            </a:p>
          </p:txBody>
        </p:sp>
        <p:sp>
          <p:nvSpPr>
            <p:cNvPr id="409" name="Google Shape;409;p31"/>
            <p:cNvSpPr txBox="1"/>
            <p:nvPr/>
          </p:nvSpPr>
          <p:spPr>
            <a:xfrm>
              <a:off x="0" y="8191500"/>
              <a:ext cx="569626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10 </a:t>
              </a:r>
              <a:endParaRPr/>
            </a:p>
          </p:txBody>
        </p:sp>
        <p:sp>
          <p:nvSpPr>
            <p:cNvPr id="410" name="Google Shape;410;p31"/>
            <p:cNvSpPr txBox="1"/>
            <p:nvPr/>
          </p:nvSpPr>
          <p:spPr>
            <a:xfrm>
              <a:off x="231951" y="10248900"/>
              <a:ext cx="337674" cy="515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 </a:t>
              </a:r>
              <a:endParaRPr/>
            </a:p>
          </p:txBody>
        </p:sp>
        <p:grpSp>
          <p:nvGrpSpPr>
            <p:cNvPr id="411" name="Google Shape;411;p31"/>
            <p:cNvGrpSpPr/>
            <p:nvPr/>
          </p:nvGrpSpPr>
          <p:grpSpPr>
            <a:xfrm>
              <a:off x="771094" y="232366"/>
              <a:ext cx="10288732" cy="10293350"/>
              <a:chOff x="-1732" y="-6350"/>
              <a:chExt cx="10288732" cy="10293350"/>
            </a:xfrm>
          </p:grpSpPr>
          <p:sp>
            <p:nvSpPr>
              <p:cNvPr id="412" name="Google Shape;412;p31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75AC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8" name="Google Shape;418;p31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19" name="Google Shape;419;p31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0" name="Google Shape;420;p31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1" name="Google Shape;421;p31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B0826F"/>
              </a:solidFill>
              <a:ln>
                <a:noFill/>
              </a:ln>
            </p:spPr>
          </p:sp>
          <p:sp>
            <p:nvSpPr>
              <p:cNvPr id="422" name="Google Shape;422;p31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3" name="Google Shape;423;p31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4" name="Google Shape;424;p31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5" name="Google Shape;425;p31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  <p:sp>
            <p:nvSpPr>
              <p:cNvPr id="426" name="Google Shape;426;p31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EAA28A"/>
              </a:solidFill>
              <a:ln>
                <a:noFill/>
              </a:ln>
            </p:spPr>
          </p:sp>
        </p:grpSp>
      </p:grpSp>
      <p:grpSp>
        <p:nvGrpSpPr>
          <p:cNvPr id="427" name="Google Shape;427;p31"/>
          <p:cNvGrpSpPr/>
          <p:nvPr/>
        </p:nvGrpSpPr>
        <p:grpSpPr>
          <a:xfrm>
            <a:off x="1028700" y="3776956"/>
            <a:ext cx="6903900" cy="2654506"/>
            <a:chOff x="0" y="-104775"/>
            <a:chExt cx="9205200" cy="3539342"/>
          </a:xfrm>
        </p:grpSpPr>
        <p:sp>
          <p:nvSpPr>
            <p:cNvPr id="428" name="Google Shape;428;p31"/>
            <p:cNvSpPr txBox="1"/>
            <p:nvPr/>
          </p:nvSpPr>
          <p:spPr>
            <a:xfrm>
              <a:off x="0" y="-104775"/>
              <a:ext cx="9205200" cy="26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Topic or Idea</a:t>
              </a:r>
              <a:endParaRPr/>
            </a:p>
          </p:txBody>
        </p:sp>
        <p:sp>
          <p:nvSpPr>
            <p:cNvPr id="429" name="Google Shape;429;p31"/>
            <p:cNvSpPr txBox="1"/>
            <p:nvPr/>
          </p:nvSpPr>
          <p:spPr>
            <a:xfrm>
              <a:off x="0" y="3003869"/>
              <a:ext cx="920520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the featured statistic.</a:t>
              </a:r>
              <a:endParaRPr/>
            </a:p>
          </p:txBody>
        </p:sp>
      </p:grpSp>
      <p:pic>
        <p:nvPicPr>
          <p:cNvPr id="430" name="Google Shape;43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228536" y="7081761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746707" y="23884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319627">
            <a:off x="2856401" y="71175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990451">
            <a:off x="-483870" y="-4735515"/>
            <a:ext cx="877824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943339" y="7314718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229861" y="-539420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3589799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8995687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594647">
            <a:off x="14401575" y="4097633"/>
            <a:ext cx="296625" cy="169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2050" y="6613076"/>
            <a:ext cx="4391900" cy="501931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2"/>
          <p:cNvSpPr txBox="1"/>
          <p:nvPr/>
        </p:nvSpPr>
        <p:spPr>
          <a:xfrm>
            <a:off x="2085075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46" name="Google Shape;446;p32"/>
          <p:cNvSpPr txBox="1"/>
          <p:nvPr/>
        </p:nvSpPr>
        <p:spPr>
          <a:xfrm>
            <a:off x="2085075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20$</a:t>
            </a:r>
            <a:endParaRPr/>
          </a:p>
        </p:txBody>
      </p:sp>
      <p:sp>
        <p:nvSpPr>
          <p:cNvPr id="447" name="Google Shape;447;p32"/>
          <p:cNvSpPr txBox="1"/>
          <p:nvPr/>
        </p:nvSpPr>
        <p:spPr>
          <a:xfrm>
            <a:off x="2085075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2085075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49" name="Google Shape;449;p32"/>
          <p:cNvSpPr txBox="1"/>
          <p:nvPr/>
        </p:nvSpPr>
        <p:spPr>
          <a:xfrm>
            <a:off x="12896851" y="5394135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YEARLY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12896851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300$</a:t>
            </a: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12896851" y="606817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2" name="Google Shape;452;p32"/>
          <p:cNvSpPr txBox="1"/>
          <p:nvPr/>
        </p:nvSpPr>
        <p:spPr>
          <a:xfrm>
            <a:off x="12896851" y="6583528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3" name="Google Shape;453;p32"/>
          <p:cNvSpPr txBox="1"/>
          <p:nvPr/>
        </p:nvSpPr>
        <p:spPr>
          <a:xfrm>
            <a:off x="12896851" y="7623526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4" name="Google Shape;454;p32"/>
          <p:cNvSpPr txBox="1"/>
          <p:nvPr/>
        </p:nvSpPr>
        <p:spPr>
          <a:xfrm>
            <a:off x="12896851" y="7103527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5" name="Google Shape;455;p32"/>
          <p:cNvSpPr txBox="1"/>
          <p:nvPr/>
        </p:nvSpPr>
        <p:spPr>
          <a:xfrm>
            <a:off x="12896851" y="8143524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6" name="Google Shape;456;p32"/>
          <p:cNvSpPr txBox="1"/>
          <p:nvPr/>
        </p:nvSpPr>
        <p:spPr>
          <a:xfrm>
            <a:off x="7490963" y="539510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MONTHLY</a:t>
            </a:r>
            <a:endParaRPr/>
          </a:p>
        </p:txBody>
      </p:sp>
      <p:sp>
        <p:nvSpPr>
          <p:cNvPr id="457" name="Google Shape;457;p32"/>
          <p:cNvSpPr txBox="1"/>
          <p:nvPr/>
        </p:nvSpPr>
        <p:spPr>
          <a:xfrm>
            <a:off x="7490963" y="3773517"/>
            <a:ext cx="3306074" cy="90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30$</a:t>
            </a:r>
            <a:endParaRPr/>
          </a:p>
        </p:txBody>
      </p:sp>
      <p:sp>
        <p:nvSpPr>
          <p:cNvPr id="458" name="Google Shape;458;p32"/>
          <p:cNvSpPr txBox="1"/>
          <p:nvPr/>
        </p:nvSpPr>
        <p:spPr>
          <a:xfrm>
            <a:off x="7490963" y="606914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59" name="Google Shape;459;p32"/>
          <p:cNvSpPr txBox="1"/>
          <p:nvPr/>
        </p:nvSpPr>
        <p:spPr>
          <a:xfrm>
            <a:off x="7490963" y="6584501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0" name="Google Shape;460;p32"/>
          <p:cNvSpPr txBox="1"/>
          <p:nvPr/>
        </p:nvSpPr>
        <p:spPr>
          <a:xfrm>
            <a:off x="7490963" y="7624499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7490963" y="7104500"/>
            <a:ext cx="3306074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Add a feature</a:t>
            </a:r>
            <a:endParaRPr/>
          </a:p>
        </p:txBody>
      </p:sp>
      <p:sp>
        <p:nvSpPr>
          <p:cNvPr id="462" name="Google Shape;462;p32"/>
          <p:cNvSpPr txBox="1"/>
          <p:nvPr/>
        </p:nvSpPr>
        <p:spPr>
          <a:xfrm>
            <a:off x="3322647" y="1509243"/>
            <a:ext cx="11642707" cy="10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Add a Pricing Page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33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9" name="Google Shape;46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529951" y="525557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7176145">
            <a:off x="15816246" y="872579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9920" y="583875"/>
            <a:ext cx="71822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37241" y="525557"/>
            <a:ext cx="4099683" cy="10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78952" y="2455759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497514">
            <a:off x="13637241" y="2394506"/>
            <a:ext cx="3878878" cy="274899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3"/>
          <p:cNvSpPr txBox="1"/>
          <p:nvPr/>
        </p:nvSpPr>
        <p:spPr>
          <a:xfrm>
            <a:off x="1028700" y="1028700"/>
            <a:ext cx="52872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RESOURCE </a:t>
            </a:r>
            <a:endParaRPr/>
          </a:p>
          <a:p>
            <a:pPr marL="0" marR="0" lvl="0" indent="0" algn="l" rtl="0">
              <a:lnSpc>
                <a:spcPct val="11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PAGE</a:t>
            </a:r>
            <a:endParaRPr/>
          </a:p>
        </p:txBody>
      </p:sp>
      <p:sp>
        <p:nvSpPr>
          <p:cNvPr id="476" name="Google Shape;476;p33"/>
          <p:cNvSpPr txBox="1"/>
          <p:nvPr/>
        </p:nvSpPr>
        <p:spPr>
          <a:xfrm>
            <a:off x="1028700" y="6926679"/>
            <a:ext cx="5287241" cy="233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Use these design resources in 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Don't forget to delete this page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before presenting. </a:t>
            </a:r>
            <a:endParaRPr/>
          </a:p>
        </p:txBody>
      </p:sp>
      <p:pic>
        <p:nvPicPr>
          <p:cNvPr id="477" name="Google Shape;47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6274507" y="6456944"/>
            <a:ext cx="4416604" cy="205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071289" y="7486565"/>
            <a:ext cx="2960872" cy="256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3437552">
            <a:off x="10445296" y="4752406"/>
            <a:ext cx="2429249" cy="275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682281" y="7486565"/>
            <a:ext cx="1909919" cy="218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3218750">
            <a:off x="14219516" y="4729802"/>
            <a:ext cx="3348259" cy="313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40077" y="7486565"/>
            <a:ext cx="2242047" cy="338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 rotWithShape="1">
          <a:blip r:embed="rId4">
            <a:alphaModFix/>
          </a:blip>
          <a:srcRect l="26260" r="13903"/>
          <a:stretch/>
        </p:blipFill>
        <p:spPr>
          <a:xfrm>
            <a:off x="9049457" y="0"/>
            <a:ext cx="923854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4"/>
          <p:cNvSpPr txBox="1"/>
          <p:nvPr/>
        </p:nvSpPr>
        <p:spPr>
          <a:xfrm>
            <a:off x="1028700" y="923925"/>
            <a:ext cx="5608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Fonts In this Presentation</a:t>
            </a:r>
            <a:endParaRPr/>
          </a:p>
        </p:txBody>
      </p:sp>
      <p:grpSp>
        <p:nvGrpSpPr>
          <p:cNvPr id="490" name="Google Shape;490;p34"/>
          <p:cNvGrpSpPr/>
          <p:nvPr/>
        </p:nvGrpSpPr>
        <p:grpSpPr>
          <a:xfrm>
            <a:off x="1028700" y="3498972"/>
            <a:ext cx="5608462" cy="2075168"/>
            <a:chOff x="0" y="-28575"/>
            <a:chExt cx="7477949" cy="2766891"/>
          </a:xfrm>
        </p:grpSpPr>
        <p:sp>
          <p:nvSpPr>
            <p:cNvPr id="491" name="Google Shape;491;p34"/>
            <p:cNvSpPr txBox="1"/>
            <p:nvPr/>
          </p:nvSpPr>
          <p:spPr>
            <a:xfrm>
              <a:off x="0" y="1367906"/>
              <a:ext cx="7477949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Titles: Nunito Light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Headers: Nunito Sans Black</a:t>
              </a:r>
              <a:endParaRPr/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Body Copy: Nunito Light</a:t>
              </a:r>
              <a:endParaRPr/>
            </a:p>
          </p:txBody>
        </p:sp>
        <p:sp>
          <p:nvSpPr>
            <p:cNvPr id="492" name="Google Shape;492;p34"/>
            <p:cNvSpPr txBox="1"/>
            <p:nvPr/>
          </p:nvSpPr>
          <p:spPr>
            <a:xfrm>
              <a:off x="0" y="-28575"/>
              <a:ext cx="6999315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uses the following free fonts:</a:t>
              </a:r>
              <a:endParaRPr/>
            </a:p>
          </p:txBody>
        </p:sp>
      </p:grpSp>
      <p:pic>
        <p:nvPicPr>
          <p:cNvPr id="493" name="Google Shape;49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811" y="-523878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265745">
            <a:off x="4730951" y="6449111"/>
            <a:ext cx="5542541" cy="633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497514">
            <a:off x="5471732" y="-1044477"/>
            <a:ext cx="3878878" cy="27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488100">
            <a:off x="5553418" y="-65785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5021550" y="2942156"/>
            <a:ext cx="71822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35"/>
          <p:cNvGrpSpPr/>
          <p:nvPr/>
        </p:nvGrpSpPr>
        <p:grpSpPr>
          <a:xfrm>
            <a:off x="6168445" y="2735661"/>
            <a:ext cx="5951111" cy="4737097"/>
            <a:chOff x="0" y="-104775"/>
            <a:chExt cx="7934814" cy="6316130"/>
          </a:xfrm>
        </p:grpSpPr>
        <p:sp>
          <p:nvSpPr>
            <p:cNvPr id="504" name="Google Shape;504;p35"/>
            <p:cNvSpPr txBox="1"/>
            <p:nvPr/>
          </p:nvSpPr>
          <p:spPr>
            <a:xfrm>
              <a:off x="0" y="-104775"/>
              <a:ext cx="7477949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Credits</a:t>
              </a:r>
              <a:endParaRPr/>
            </a:p>
          </p:txBody>
        </p:sp>
        <p:sp>
          <p:nvSpPr>
            <p:cNvPr id="505" name="Google Shape;505;p35"/>
            <p:cNvSpPr txBox="1"/>
            <p:nvPr/>
          </p:nvSpPr>
          <p:spPr>
            <a:xfrm>
              <a:off x="0" y="3527087"/>
              <a:ext cx="793481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SlidesCarnival for the presentation template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Pexels for the photos</a:t>
              </a:r>
              <a:endParaRPr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0" y="2130605"/>
              <a:ext cx="7934814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is free for everyone to use thanks to the following:</a:t>
              </a:r>
              <a:endParaRPr/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0" y="5780657"/>
              <a:ext cx="7934814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Happy designing! </a:t>
              </a:r>
              <a:endParaRPr/>
            </a:p>
          </p:txBody>
        </p:sp>
      </p:grpSp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8252345" y="5474541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23366">
            <a:off x="-4694095" y="-4247874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575388" y="2814242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12666191" y="-2996547"/>
            <a:ext cx="7044182" cy="8050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4994940">
            <a:off x="-551248" y="7359268"/>
            <a:ext cx="7044182" cy="805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36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6"/>
          <p:cNvSpPr txBox="1"/>
          <p:nvPr/>
        </p:nvSpPr>
        <p:spPr>
          <a:xfrm>
            <a:off x="4573807" y="3334106"/>
            <a:ext cx="9140386" cy="20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Free templates for all your presentation needs</a:t>
            </a:r>
            <a:endParaRPr/>
          </a:p>
        </p:txBody>
      </p:sp>
      <p:pic>
        <p:nvPicPr>
          <p:cNvPr id="519" name="Google Shape;51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6288" y="2020967"/>
            <a:ext cx="3775424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6"/>
          <p:cNvSpPr txBox="1"/>
          <p:nvPr/>
        </p:nvSpPr>
        <p:spPr>
          <a:xfrm>
            <a:off x="6063289" y="616299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For PowerPoint, Google Slides, and Canva</a:t>
            </a:r>
            <a:endParaRPr/>
          </a:p>
        </p:txBody>
      </p:sp>
      <p:sp>
        <p:nvSpPr>
          <p:cNvPr id="521" name="Google Shape;521;p36"/>
          <p:cNvSpPr txBox="1"/>
          <p:nvPr/>
        </p:nvSpPr>
        <p:spPr>
          <a:xfrm>
            <a:off x="6063289" y="6883692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100% free for personal or commercial use</a:t>
            </a:r>
            <a:endParaRPr/>
          </a:p>
        </p:txBody>
      </p:sp>
      <p:sp>
        <p:nvSpPr>
          <p:cNvPr id="522" name="Google Shape;522;p36"/>
          <p:cNvSpPr txBox="1"/>
          <p:nvPr/>
        </p:nvSpPr>
        <p:spPr>
          <a:xfrm>
            <a:off x="6063289" y="7604385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Ready to use, professional, and customizable</a:t>
            </a:r>
            <a:endParaRPr/>
          </a:p>
        </p:txBody>
      </p:sp>
      <p:sp>
        <p:nvSpPr>
          <p:cNvPr id="523" name="Google Shape;523;p36"/>
          <p:cNvSpPr txBox="1"/>
          <p:nvPr/>
        </p:nvSpPr>
        <p:spPr>
          <a:xfrm>
            <a:off x="6063289" y="8325079"/>
            <a:ext cx="6161422" cy="33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Blow your audience away with attractive visuals</a:t>
            </a:r>
            <a:endParaRPr/>
          </a:p>
        </p:txBody>
      </p:sp>
      <p:pic>
        <p:nvPicPr>
          <p:cNvPr id="524" name="Google Shape;52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51273" y="897835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64599">
            <a:off x="15088958" y="4592053"/>
            <a:ext cx="3199042" cy="319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308235" y="1028700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95771" y="-4206383"/>
            <a:ext cx="87782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-1897078" y="6559201"/>
            <a:ext cx="6231687" cy="53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99258">
            <a:off x="15406928" y="1324118"/>
            <a:ext cx="6231687" cy="53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9957340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176145">
            <a:off x="919917" y="8320744"/>
            <a:ext cx="1470957" cy="214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80170">
            <a:off x="-10189335" y="1526077"/>
            <a:ext cx="16230600" cy="756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488100">
            <a:off x="5926988" y="191894"/>
            <a:ext cx="3657600" cy="16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8"/>
          <a:srcRect t="3204" b="3204"/>
          <a:stretch/>
        </p:blipFill>
        <p:spPr>
          <a:xfrm>
            <a:off x="9144000" y="1026491"/>
            <a:ext cx="9144000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9" name="Google Shape;159;p17"/>
          <p:cNvGrpSpPr/>
          <p:nvPr/>
        </p:nvGrpSpPr>
        <p:grpSpPr>
          <a:xfrm>
            <a:off x="1385220" y="3085333"/>
            <a:ext cx="6776490" cy="3052186"/>
            <a:chOff x="-74094" y="-727772"/>
            <a:chExt cx="9035320" cy="4069581"/>
          </a:xfrm>
        </p:grpSpPr>
        <p:sp>
          <p:nvSpPr>
            <p:cNvPr id="160" name="Google Shape;160;p17"/>
            <p:cNvSpPr txBox="1"/>
            <p:nvPr/>
          </p:nvSpPr>
          <p:spPr>
            <a:xfrm>
              <a:off x="778685" y="-104775"/>
              <a:ext cx="7477949" cy="3446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Recipe for</a:t>
              </a:r>
              <a:endPara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99" dirty="0">
                  <a:solidFill>
                    <a:srgbClr val="171616"/>
                  </a:solidFill>
                  <a:latin typeface="Nunito Light"/>
                  <a:cs typeface="Nunito Light"/>
                  <a:sym typeface="Nunito Light"/>
                </a:rPr>
                <a:t>Removal</a:t>
              </a:r>
              <a:endParaRPr dirty="0"/>
            </a:p>
          </p:txBody>
        </p:sp>
        <p:sp>
          <p:nvSpPr>
            <p:cNvPr id="161" name="Google Shape;161;p17"/>
            <p:cNvSpPr txBox="1"/>
            <p:nvPr/>
          </p:nvSpPr>
          <p:spPr>
            <a:xfrm>
              <a:off x="-74094" y="-727772"/>
              <a:ext cx="9035320" cy="57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9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Step 2</a:t>
              </a:r>
              <a:endParaRPr sz="1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581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Draw a Box Around the Duplication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uplication 03.png">
            <a:extLst>
              <a:ext uri="{FF2B5EF4-FFF2-40B4-BE49-F238E27FC236}">
                <a16:creationId xmlns:a16="http://schemas.microsoft.com/office/drawing/2014/main" id="{1564B959-FF57-3E92-DBF9-0CCF0A42C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9" y="2396103"/>
            <a:ext cx="17465068" cy="75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Draw a Box Around the Duplication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uplication 03.png">
            <a:extLst>
              <a:ext uri="{FF2B5EF4-FFF2-40B4-BE49-F238E27FC236}">
                <a16:creationId xmlns:a16="http://schemas.microsoft.com/office/drawing/2014/main" id="{1564B959-FF57-3E92-DBF9-0CCF0A42C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9" y="2396103"/>
            <a:ext cx="17465068" cy="755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77C12C-D4A0-A71F-3127-7D48652D6E1F}"/>
              </a:ext>
            </a:extLst>
          </p:cNvPr>
          <p:cNvSpPr/>
          <p:nvPr/>
        </p:nvSpPr>
        <p:spPr>
          <a:xfrm>
            <a:off x="312569" y="2396103"/>
            <a:ext cx="17465068" cy="4035160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7B639-AC54-0A6F-AF91-A3E119E4C406}"/>
              </a:ext>
            </a:extLst>
          </p:cNvPr>
          <p:cNvSpPr/>
          <p:nvPr/>
        </p:nvSpPr>
        <p:spPr>
          <a:xfrm>
            <a:off x="312569" y="6538537"/>
            <a:ext cx="17465068" cy="342452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1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l="2111" r="21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783900" y="323941"/>
            <a:ext cx="12142593" cy="206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Step 1: </a:t>
            </a: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0" i="0" u="none" strike="noStrike" cap="none" dirty="0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Color In The Whitespace</a:t>
            </a:r>
            <a:endParaRPr dirty="0"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34098">
            <a:off x="-3550263" y="-4078591"/>
            <a:ext cx="950026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303" y="-592161"/>
            <a:ext cx="2359597" cy="2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081910">
            <a:off x="14949815" y="4302367"/>
            <a:ext cx="7252335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19206" y="-483161"/>
            <a:ext cx="3878878" cy="2748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3BA5319-0922-BF34-5A9F-AE0355275A52}"/>
              </a:ext>
            </a:extLst>
          </p:cNvPr>
          <p:cNvGrpSpPr/>
          <p:nvPr/>
        </p:nvGrpSpPr>
        <p:grpSpPr>
          <a:xfrm>
            <a:off x="312569" y="2396103"/>
            <a:ext cx="17465068" cy="7566956"/>
            <a:chOff x="312569" y="2396103"/>
            <a:chExt cx="9144000" cy="4597065"/>
          </a:xfrm>
        </p:grpSpPr>
        <p:pic>
          <p:nvPicPr>
            <p:cNvPr id="4" name="Picture 3" descr="Duplication 03.png">
              <a:extLst>
                <a:ext uri="{FF2B5EF4-FFF2-40B4-BE49-F238E27FC236}">
                  <a16:creationId xmlns:a16="http://schemas.microsoft.com/office/drawing/2014/main" id="{1564B959-FF57-3E92-DBF9-0CCF0A42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69" y="2396103"/>
              <a:ext cx="9144000" cy="45920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77C12C-D4A0-A71F-3127-7D48652D6E1F}"/>
                </a:ext>
              </a:extLst>
            </p:cNvPr>
            <p:cNvSpPr/>
            <p:nvPr/>
          </p:nvSpPr>
          <p:spPr>
            <a:xfrm>
              <a:off x="312569" y="2396103"/>
              <a:ext cx="9144000" cy="2451434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7B639-AC54-0A6F-AF91-A3E119E4C406}"/>
                </a:ext>
              </a:extLst>
            </p:cNvPr>
            <p:cNvSpPr/>
            <p:nvPr/>
          </p:nvSpPr>
          <p:spPr>
            <a:xfrm>
              <a:off x="312569" y="4912708"/>
              <a:ext cx="9144000" cy="2080460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49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1177</Words>
  <Application>Microsoft Macintosh PowerPoint</Application>
  <PresentationFormat>Custom</PresentationFormat>
  <Paragraphs>261</Paragraphs>
  <Slides>57</Slides>
  <Notes>57</Notes>
  <HiddenSlides>24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Fira Code</vt:lpstr>
      <vt:lpstr>Nunito Sans</vt:lpstr>
      <vt:lpstr>Nunito Sans Black</vt:lpstr>
      <vt:lpstr>Open Sans Light</vt:lpstr>
      <vt:lpstr>Nunito Light</vt:lpstr>
      <vt:lpstr>Calibri</vt:lpstr>
      <vt:lpstr>Nunito Sans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Llewellyn Falco</cp:lastModifiedBy>
  <cp:revision>6</cp:revision>
  <dcterms:modified xsi:type="dcterms:W3CDTF">2023-02-13T16:31:14Z</dcterms:modified>
</cp:coreProperties>
</file>